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69" r:id="rId3"/>
    <p:sldId id="257" r:id="rId4"/>
    <p:sldId id="258" r:id="rId5"/>
    <p:sldId id="259" r:id="rId6"/>
    <p:sldId id="260" r:id="rId7"/>
    <p:sldId id="261" r:id="rId8"/>
    <p:sldId id="262" r:id="rId9"/>
    <p:sldId id="263" r:id="rId10"/>
    <p:sldId id="265" r:id="rId11"/>
    <p:sldId id="264"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4660"/>
  </p:normalViewPr>
  <p:slideViewPr>
    <p:cSldViewPr snapToGrid="0">
      <p:cViewPr varScale="1">
        <p:scale>
          <a:sx n="63" d="100"/>
          <a:sy n="63" d="100"/>
        </p:scale>
        <p:origin x="77"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58C36-EA09-460F-9613-1394C1E87FBA}" type="datetimeFigureOut">
              <a:rPr lang="en-US" smtClean="0"/>
              <a:t>22-Dec-15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16542-1CE5-4D9C-A5A7-AE0734843D26}" type="slidenum">
              <a:rPr lang="en-US" smtClean="0"/>
              <a:t>‹#›</a:t>
            </a:fld>
            <a:endParaRPr lang="en-US"/>
          </a:p>
        </p:txBody>
      </p:sp>
    </p:spTree>
    <p:extLst>
      <p:ext uri="{BB962C8B-B14F-4D97-AF65-F5344CB8AC3E}">
        <p14:creationId xmlns:p14="http://schemas.microsoft.com/office/powerpoint/2010/main" val="1049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Tokey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a:t>
            </a:fld>
            <a:endParaRPr lang="en-US"/>
          </a:p>
        </p:txBody>
      </p:sp>
    </p:spTree>
    <p:extLst>
      <p:ext uri="{BB962C8B-B14F-4D97-AF65-F5344CB8AC3E}">
        <p14:creationId xmlns:p14="http://schemas.microsoft.com/office/powerpoint/2010/main" val="255527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Tokey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10</a:t>
            </a:fld>
            <a:endParaRPr lang="en-US"/>
          </a:p>
        </p:txBody>
      </p:sp>
    </p:spTree>
    <p:extLst>
      <p:ext uri="{BB962C8B-B14F-4D97-AF65-F5344CB8AC3E}">
        <p14:creationId xmlns:p14="http://schemas.microsoft.com/office/powerpoint/2010/main" val="3790837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Tokey</a:t>
            </a:r>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11</a:t>
            </a:fld>
            <a:endParaRPr lang="en-US"/>
          </a:p>
        </p:txBody>
      </p:sp>
    </p:spTree>
    <p:extLst>
      <p:ext uri="{BB962C8B-B14F-4D97-AF65-F5344CB8AC3E}">
        <p14:creationId xmlns:p14="http://schemas.microsoft.com/office/powerpoint/2010/main" val="650761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Tokey</a:t>
            </a:r>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12</a:t>
            </a:fld>
            <a:endParaRPr lang="en-US"/>
          </a:p>
        </p:txBody>
      </p:sp>
    </p:spTree>
    <p:extLst>
      <p:ext uri="{BB962C8B-B14F-4D97-AF65-F5344CB8AC3E}">
        <p14:creationId xmlns:p14="http://schemas.microsoft.com/office/powerpoint/2010/main" val="3541667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Tokey</a:t>
            </a:r>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13</a:t>
            </a:fld>
            <a:endParaRPr lang="en-US"/>
          </a:p>
        </p:txBody>
      </p:sp>
    </p:spTree>
    <p:extLst>
      <p:ext uri="{BB962C8B-B14F-4D97-AF65-F5344CB8AC3E}">
        <p14:creationId xmlns:p14="http://schemas.microsoft.com/office/powerpoint/2010/main" val="2506991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Tokey</a:t>
            </a:r>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14</a:t>
            </a:fld>
            <a:endParaRPr lang="en-US"/>
          </a:p>
        </p:txBody>
      </p:sp>
    </p:spTree>
    <p:extLst>
      <p:ext uri="{BB962C8B-B14F-4D97-AF65-F5344CB8AC3E}">
        <p14:creationId xmlns:p14="http://schemas.microsoft.com/office/powerpoint/2010/main" val="377497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Niloy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2</a:t>
            </a:fld>
            <a:endParaRPr lang="en-US"/>
          </a:p>
        </p:txBody>
      </p:sp>
    </p:spTree>
    <p:extLst>
      <p:ext uri="{BB962C8B-B14F-4D97-AF65-F5344CB8AC3E}">
        <p14:creationId xmlns:p14="http://schemas.microsoft.com/office/powerpoint/2010/main" val="334907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Niloy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3</a:t>
            </a:fld>
            <a:endParaRPr lang="en-US"/>
          </a:p>
        </p:txBody>
      </p:sp>
    </p:spTree>
    <p:extLst>
      <p:ext uri="{BB962C8B-B14F-4D97-AF65-F5344CB8AC3E}">
        <p14:creationId xmlns:p14="http://schemas.microsoft.com/office/powerpoint/2010/main" val="131962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Niloy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4</a:t>
            </a:fld>
            <a:endParaRPr lang="en-US"/>
          </a:p>
        </p:txBody>
      </p:sp>
    </p:spTree>
    <p:extLst>
      <p:ext uri="{BB962C8B-B14F-4D97-AF65-F5344CB8AC3E}">
        <p14:creationId xmlns:p14="http://schemas.microsoft.com/office/powerpoint/2010/main" val="3054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Niloy</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5</a:t>
            </a:fld>
            <a:endParaRPr lang="en-US"/>
          </a:p>
        </p:txBody>
      </p:sp>
    </p:spTree>
    <p:extLst>
      <p:ext uri="{BB962C8B-B14F-4D97-AF65-F5344CB8AC3E}">
        <p14:creationId xmlns:p14="http://schemas.microsoft.com/office/powerpoint/2010/main" val="207525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Naimul</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6</a:t>
            </a:fld>
            <a:endParaRPr lang="en-US"/>
          </a:p>
        </p:txBody>
      </p:sp>
    </p:spTree>
    <p:extLst>
      <p:ext uri="{BB962C8B-B14F-4D97-AF65-F5344CB8AC3E}">
        <p14:creationId xmlns:p14="http://schemas.microsoft.com/office/powerpoint/2010/main" val="1675686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Naimul</a:t>
            </a:r>
            <a:endParaRPr lang="en-US" dirty="0" smtClean="0"/>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7</a:t>
            </a:fld>
            <a:endParaRPr lang="en-US"/>
          </a:p>
        </p:txBody>
      </p:sp>
    </p:spTree>
    <p:extLst>
      <p:ext uri="{BB962C8B-B14F-4D97-AF65-F5344CB8AC3E}">
        <p14:creationId xmlns:p14="http://schemas.microsoft.com/office/powerpoint/2010/main" val="148275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Naimul</a:t>
            </a:r>
            <a:endParaRPr lang="en-US" dirty="0" smtClean="0"/>
          </a:p>
          <a:p>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8</a:t>
            </a:fld>
            <a:endParaRPr lang="en-US"/>
          </a:p>
        </p:txBody>
      </p:sp>
    </p:spTree>
    <p:extLst>
      <p:ext uri="{BB962C8B-B14F-4D97-AF65-F5344CB8AC3E}">
        <p14:creationId xmlns:p14="http://schemas.microsoft.com/office/powerpoint/2010/main" val="187978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Naimul</a:t>
            </a:r>
            <a:endParaRPr lang="en-US" dirty="0"/>
          </a:p>
        </p:txBody>
      </p:sp>
      <p:sp>
        <p:nvSpPr>
          <p:cNvPr id="4" name="Slide Number Placeholder 3"/>
          <p:cNvSpPr>
            <a:spLocks noGrp="1"/>
          </p:cNvSpPr>
          <p:nvPr>
            <p:ph type="sldNum" sz="quarter" idx="10"/>
          </p:nvPr>
        </p:nvSpPr>
        <p:spPr/>
        <p:txBody>
          <a:bodyPr/>
          <a:lstStyle/>
          <a:p>
            <a:fld id="{D8F16542-1CE5-4D9C-A5A7-AE0734843D26}" type="slidenum">
              <a:rPr lang="en-US" smtClean="0"/>
              <a:t>9</a:t>
            </a:fld>
            <a:endParaRPr lang="en-US"/>
          </a:p>
        </p:txBody>
      </p:sp>
    </p:spTree>
    <p:extLst>
      <p:ext uri="{BB962C8B-B14F-4D97-AF65-F5344CB8AC3E}">
        <p14:creationId xmlns:p14="http://schemas.microsoft.com/office/powerpoint/2010/main" val="2922319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22-Dec-15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22-Dec-15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9084" y="2550676"/>
            <a:ext cx="7197726" cy="2421464"/>
          </a:xfrm>
        </p:spPr>
        <p:txBody>
          <a:bodyPr>
            <a:normAutofit/>
          </a:bodyPr>
          <a:lstStyle/>
          <a:p>
            <a:r>
              <a:rPr lang="en-US" sz="8800" dirty="0" smtClean="0">
                <a:effectLst>
                  <a:glow rad="228600">
                    <a:schemeClr val="accent1">
                      <a:satMod val="175000"/>
                      <a:alpha val="40000"/>
                    </a:schemeClr>
                  </a:glow>
                  <a:reflection blurRad="6350" stA="18000" endPos="58000" dir="5400000" sy="-100000" algn="bl" rotWithShape="0"/>
                </a:effectLst>
              </a:rPr>
              <a:t>Naruto</a:t>
            </a:r>
            <a:endParaRPr lang="en-US" sz="8800" dirty="0">
              <a:effectLst>
                <a:glow rad="228600">
                  <a:schemeClr val="accent1">
                    <a:satMod val="175000"/>
                    <a:alpha val="40000"/>
                  </a:schemeClr>
                </a:glow>
                <a:reflection blurRad="6350" stA="18000" endPos="58000" dir="5400000" sy="-100000" algn="bl" rotWithShape="0"/>
              </a:effectLst>
            </a:endParaRPr>
          </a:p>
        </p:txBody>
      </p:sp>
    </p:spTree>
    <p:extLst>
      <p:ext uri="{BB962C8B-B14F-4D97-AF65-F5344CB8AC3E}">
        <p14:creationId xmlns:p14="http://schemas.microsoft.com/office/powerpoint/2010/main" val="188412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26979"/>
            <a:ext cx="10131425" cy="4564222"/>
          </a:xfrm>
        </p:spPr>
        <p:txBody>
          <a:bodyPr/>
          <a:lstStyle/>
          <a:p>
            <a:r>
              <a:rPr lang="en-US" sz="2800" dirty="0" smtClean="0">
                <a:solidFill>
                  <a:schemeClr val="bg1">
                    <a:lumMod val="85000"/>
                    <a:lumOff val="15000"/>
                  </a:schemeClr>
                </a:solidFill>
                <a:effectLst>
                  <a:glow rad="101600">
                    <a:schemeClr val="accent5">
                      <a:satMod val="175000"/>
                      <a:alpha val="62000"/>
                    </a:schemeClr>
                  </a:glow>
                </a:effectLst>
              </a:rPr>
              <a:t>Alongside all those features the game will have a highly animated user interface.</a:t>
            </a:r>
          </a:p>
          <a:p>
            <a:r>
              <a:rPr lang="en-US" sz="2800" dirty="0" smtClean="0">
                <a:solidFill>
                  <a:schemeClr val="bg1">
                    <a:lumMod val="85000"/>
                    <a:lumOff val="15000"/>
                  </a:schemeClr>
                </a:solidFill>
                <a:effectLst>
                  <a:glow rad="101600">
                    <a:schemeClr val="accent5">
                      <a:satMod val="175000"/>
                      <a:alpha val="62000"/>
                    </a:schemeClr>
                  </a:glow>
                </a:effectLst>
              </a:rPr>
              <a:t>It will have a pause state and Save / Load option.</a:t>
            </a:r>
          </a:p>
          <a:p>
            <a:r>
              <a:rPr lang="en-US" sz="2800" dirty="0">
                <a:solidFill>
                  <a:schemeClr val="bg1">
                    <a:lumMod val="85000"/>
                    <a:lumOff val="15000"/>
                  </a:schemeClr>
                </a:solidFill>
                <a:effectLst>
                  <a:glow rad="101600">
                    <a:schemeClr val="accent5">
                      <a:satMod val="175000"/>
                      <a:alpha val="62000"/>
                    </a:schemeClr>
                  </a:glow>
                </a:effectLst>
              </a:rPr>
              <a:t>The game will have immersive sound effects and background music </a:t>
            </a:r>
            <a:r>
              <a:rPr lang="en-US" sz="2800" dirty="0" smtClean="0">
                <a:solidFill>
                  <a:schemeClr val="bg1">
                    <a:lumMod val="85000"/>
                    <a:lumOff val="15000"/>
                  </a:schemeClr>
                </a:solidFill>
                <a:effectLst>
                  <a:glow rad="101600">
                    <a:schemeClr val="accent5">
                      <a:satMod val="175000"/>
                      <a:alpha val="62000"/>
                    </a:schemeClr>
                  </a:glow>
                </a:effectLst>
              </a:rPr>
              <a:t>playback</a:t>
            </a:r>
            <a:r>
              <a:rPr lang="en-US" sz="2800" dirty="0">
                <a:effectLst>
                  <a:glow rad="101600">
                    <a:schemeClr val="accent5">
                      <a:satMod val="175000"/>
                      <a:alpha val="62000"/>
                    </a:schemeClr>
                  </a:glow>
                </a:effectLst>
              </a:rPr>
              <a:t>.</a:t>
            </a:r>
            <a:endParaRPr lang="en-US" sz="2800" dirty="0" smtClean="0">
              <a:effectLst>
                <a:glow rad="101600">
                  <a:schemeClr val="accent5">
                    <a:satMod val="175000"/>
                    <a:alpha val="62000"/>
                  </a:schemeClr>
                </a:glow>
              </a:effectLst>
            </a:endParaRPr>
          </a:p>
          <a:p>
            <a:r>
              <a:rPr lang="en-US" sz="2800" dirty="0">
                <a:solidFill>
                  <a:schemeClr val="bg1">
                    <a:lumMod val="85000"/>
                    <a:lumOff val="15000"/>
                  </a:schemeClr>
                </a:solidFill>
                <a:effectLst>
                  <a:glow rad="101600">
                    <a:schemeClr val="accent5">
                      <a:satMod val="175000"/>
                      <a:alpha val="62000"/>
                    </a:schemeClr>
                  </a:glow>
                </a:effectLst>
              </a:rPr>
              <a:t>The game </a:t>
            </a:r>
            <a:r>
              <a:rPr lang="en-US" sz="2800" dirty="0" smtClean="0">
                <a:solidFill>
                  <a:schemeClr val="bg1">
                    <a:lumMod val="85000"/>
                    <a:lumOff val="15000"/>
                  </a:schemeClr>
                </a:solidFill>
                <a:effectLst>
                  <a:glow rad="101600">
                    <a:schemeClr val="accent5">
                      <a:satMod val="175000"/>
                      <a:alpha val="62000"/>
                    </a:schemeClr>
                  </a:glow>
                </a:effectLst>
              </a:rPr>
              <a:t>might contain a high score screen.</a:t>
            </a:r>
            <a:endParaRPr lang="en-US" sz="2800" dirty="0">
              <a:effectLst>
                <a:glow rad="101600">
                  <a:schemeClr val="accent5">
                    <a:satMod val="175000"/>
                    <a:alpha val="62000"/>
                  </a:schemeClr>
                </a:glow>
              </a:effectLst>
            </a:endParaRPr>
          </a:p>
          <a:p>
            <a:pPr marL="0" indent="0">
              <a:buNone/>
            </a:pPr>
            <a:endParaRPr lang="en-US" dirty="0">
              <a:effectLst>
                <a:glow rad="101600">
                  <a:schemeClr val="accent5">
                    <a:satMod val="175000"/>
                    <a:alpha val="62000"/>
                  </a:schemeClr>
                </a:glow>
              </a:effectLst>
            </a:endParaRPr>
          </a:p>
        </p:txBody>
      </p:sp>
      <p:sp>
        <p:nvSpPr>
          <p:cNvPr id="5" name="Rectangle 4"/>
          <p:cNvSpPr/>
          <p:nvPr/>
        </p:nvSpPr>
        <p:spPr>
          <a:xfrm>
            <a:off x="685801" y="303649"/>
            <a:ext cx="5629491" cy="923330"/>
          </a:xfrm>
          <a:prstGeom prst="rect">
            <a:avLst/>
          </a:prstGeom>
          <a:noFill/>
        </p:spPr>
        <p:txBody>
          <a:bodyPr wrap="none" lIns="91440" tIns="45720" rIns="91440" bIns="45720">
            <a:spAutoFit/>
          </a:bodyPr>
          <a:lstStyle/>
          <a:p>
            <a:pPr algn="ct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Additonal</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Features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0649791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Scale>
                                      <p:cBhvr>
                                        <p:cTn id="13"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xEl>
                                              <p:pRg st="0" end="0"/>
                                            </p:txEl>
                                          </p:spTgt>
                                        </p:tgtEl>
                                        <p:attrNameLst>
                                          <p:attrName>ppt_x</p:attrName>
                                          <p:attrName>ppt_y</p:attrName>
                                        </p:attrNameLst>
                                      </p:cBhvr>
                                    </p:animMotion>
                                    <p:animEffect transition="in" filter="fade">
                                      <p:cBhvr>
                                        <p:cTn id="15" dur="1000"/>
                                        <p:tgtEl>
                                          <p:spTgt spid="3">
                                            <p:txEl>
                                              <p:pRg st="0" end="0"/>
                                            </p:txEl>
                                          </p:spTgt>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Scale>
                                      <p:cBhvr>
                                        <p:cTn id="19"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
                                            <p:txEl>
                                              <p:pRg st="1" end="1"/>
                                            </p:txEl>
                                          </p:spTgt>
                                        </p:tgtEl>
                                        <p:attrNameLst>
                                          <p:attrName>ppt_x</p:attrName>
                                          <p:attrName>ppt_y</p:attrName>
                                        </p:attrNameLst>
                                      </p:cBhvr>
                                    </p:animMotion>
                                    <p:animEffect transition="in" filter="fade">
                                      <p:cBhvr>
                                        <p:cTn id="21" dur="1000"/>
                                        <p:tgtEl>
                                          <p:spTgt spid="3">
                                            <p:txEl>
                                              <p:pRg st="1" end="1"/>
                                            </p:txEl>
                                          </p:spTgt>
                                        </p:tgtEl>
                                      </p:cBhvr>
                                    </p:animEffect>
                                  </p:childTnLst>
                                </p:cTn>
                              </p:par>
                            </p:childTnLst>
                          </p:cTn>
                        </p:par>
                        <p:par>
                          <p:cTn id="22" fill="hold">
                            <p:stCondLst>
                              <p:cond delay="3000"/>
                            </p:stCondLst>
                            <p:childTnLst>
                              <p:par>
                                <p:cTn id="23" presetID="5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Scale>
                                      <p:cBhvr>
                                        <p:cTn id="25"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
                                            <p:txEl>
                                              <p:pRg st="2" end="2"/>
                                            </p:txEl>
                                          </p:spTgt>
                                        </p:tgtEl>
                                        <p:attrNameLst>
                                          <p:attrName>ppt_x</p:attrName>
                                          <p:attrName>ppt_y</p:attrName>
                                        </p:attrNameLst>
                                      </p:cBhvr>
                                    </p:animMotion>
                                    <p:animEffect transition="in" filter="fade">
                                      <p:cBhvr>
                                        <p:cTn id="27" dur="1000"/>
                                        <p:tgtEl>
                                          <p:spTgt spid="3">
                                            <p:txEl>
                                              <p:pRg st="2" end="2"/>
                                            </p:txEl>
                                          </p:spTgt>
                                        </p:tgtEl>
                                      </p:cBhvr>
                                    </p:animEffect>
                                  </p:childTnLst>
                                </p:cTn>
                              </p:par>
                            </p:childTnLst>
                          </p:cTn>
                        </p:par>
                        <p:par>
                          <p:cTn id="28" fill="hold">
                            <p:stCondLst>
                              <p:cond delay="4000"/>
                            </p:stCondLst>
                            <p:childTnLst>
                              <p:par>
                                <p:cTn id="29" presetID="5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Scale>
                                      <p:cBhvr>
                                        <p:cTn id="31"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3">
                                            <p:txEl>
                                              <p:pRg st="3" end="3"/>
                                            </p:txEl>
                                          </p:spTgt>
                                        </p:tgtEl>
                                        <p:attrNameLst>
                                          <p:attrName>ppt_x</p:attrName>
                                          <p:attrName>ppt_y</p:attrName>
                                        </p:attrNameLst>
                                      </p:cBhvr>
                                    </p:animMotion>
                                    <p:animEffect transition="in" filter="fade">
                                      <p:cBhvr>
                                        <p:cTn id="3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505275"/>
            <a:ext cx="10131425" cy="4285926"/>
          </a:xfrm>
        </p:spPr>
        <p:txBody>
          <a:bodyPr>
            <a:normAutofit/>
          </a:bodyPr>
          <a:lstStyle/>
          <a:p>
            <a:r>
              <a:rPr lang="en-US" sz="2800" dirty="0" smtClean="0">
                <a:effectLst>
                  <a:glow rad="101600">
                    <a:schemeClr val="accent5">
                      <a:satMod val="175000"/>
                      <a:alpha val="40000"/>
                    </a:schemeClr>
                  </a:glow>
                </a:effectLst>
              </a:rPr>
              <a:t>IDE : </a:t>
            </a:r>
            <a:r>
              <a:rPr lang="en-US" sz="2800" dirty="0" err="1" smtClean="0">
                <a:effectLst>
                  <a:glow rad="101600">
                    <a:schemeClr val="accent5">
                      <a:satMod val="175000"/>
                      <a:alpha val="40000"/>
                    </a:schemeClr>
                  </a:glow>
                </a:effectLst>
              </a:rPr>
              <a:t>Netbeans</a:t>
            </a:r>
            <a:r>
              <a:rPr lang="en-US" sz="2800" dirty="0" smtClean="0">
                <a:effectLst>
                  <a:glow rad="101600">
                    <a:schemeClr val="accent5">
                      <a:satMod val="175000"/>
                      <a:alpha val="40000"/>
                    </a:schemeClr>
                  </a:glow>
                </a:effectLst>
              </a:rPr>
              <a:t> / Eclipse</a:t>
            </a:r>
          </a:p>
          <a:p>
            <a:r>
              <a:rPr lang="en-US" sz="2800" dirty="0" smtClean="0">
                <a:effectLst>
                  <a:glow rad="101600">
                    <a:schemeClr val="accent5">
                      <a:satMod val="175000"/>
                      <a:alpha val="40000"/>
                    </a:schemeClr>
                  </a:glow>
                </a:effectLst>
              </a:rPr>
              <a:t>Operating System : Ubuntu / Windows 7,8,10</a:t>
            </a:r>
          </a:p>
          <a:p>
            <a:r>
              <a:rPr lang="en-US" sz="2800" dirty="0" smtClean="0">
                <a:effectLst>
                  <a:glow rad="101600">
                    <a:schemeClr val="accent5">
                      <a:satMod val="175000"/>
                      <a:alpha val="40000"/>
                    </a:schemeClr>
                  </a:glow>
                </a:effectLst>
              </a:rPr>
              <a:t>Language : Java</a:t>
            </a:r>
          </a:p>
          <a:p>
            <a:r>
              <a:rPr lang="en-US" sz="2800" dirty="0" smtClean="0">
                <a:effectLst>
                  <a:glow rad="101600">
                    <a:schemeClr val="accent5">
                      <a:satMod val="175000"/>
                      <a:alpha val="40000"/>
                    </a:schemeClr>
                  </a:glow>
                </a:effectLst>
              </a:rPr>
              <a:t>Additional Software : Adobe Photoshop , Picasa , </a:t>
            </a:r>
            <a:r>
              <a:rPr lang="en-US" sz="2800" dirty="0" err="1" smtClean="0">
                <a:effectLst>
                  <a:glow rad="101600">
                    <a:schemeClr val="accent5">
                      <a:satMod val="175000"/>
                      <a:alpha val="40000"/>
                    </a:schemeClr>
                  </a:glow>
                </a:effectLst>
              </a:rPr>
              <a:t>Photoscape</a:t>
            </a:r>
            <a:r>
              <a:rPr lang="en-US" sz="2800" dirty="0">
                <a:effectLst>
                  <a:glow rad="101600">
                    <a:schemeClr val="accent5">
                      <a:satMod val="175000"/>
                      <a:alpha val="40000"/>
                    </a:schemeClr>
                  </a:glow>
                </a:effectLst>
              </a:rPr>
              <a:t> </a:t>
            </a:r>
            <a:r>
              <a:rPr lang="en-US" sz="2800" dirty="0" smtClean="0">
                <a:effectLst>
                  <a:glow rad="101600">
                    <a:schemeClr val="accent5">
                      <a:satMod val="175000"/>
                      <a:alpha val="40000"/>
                    </a:schemeClr>
                  </a:glow>
                </a:effectLst>
              </a:rPr>
              <a:t>, Adobe </a:t>
            </a:r>
            <a:r>
              <a:rPr lang="en-US" sz="2800" dirty="0" err="1" smtClean="0">
                <a:effectLst>
                  <a:glow rad="101600">
                    <a:schemeClr val="accent5">
                      <a:satMod val="175000"/>
                      <a:alpha val="40000"/>
                    </a:schemeClr>
                  </a:glow>
                </a:effectLst>
              </a:rPr>
              <a:t>Lightroom</a:t>
            </a:r>
            <a:r>
              <a:rPr lang="en-US" sz="2800" dirty="0" smtClean="0">
                <a:effectLst>
                  <a:glow rad="101600">
                    <a:schemeClr val="accent5">
                      <a:satMod val="175000"/>
                      <a:alpha val="40000"/>
                    </a:schemeClr>
                  </a:glow>
                </a:effectLst>
              </a:rPr>
              <a:t> , Paint etc.</a:t>
            </a:r>
            <a:endParaRPr lang="en-US" sz="2800" dirty="0">
              <a:effectLst>
                <a:glow rad="101600">
                  <a:schemeClr val="accent5">
                    <a:satMod val="175000"/>
                    <a:alpha val="40000"/>
                  </a:schemeClr>
                </a:glow>
              </a:effectLst>
            </a:endParaRPr>
          </a:p>
        </p:txBody>
      </p:sp>
      <p:sp>
        <p:nvSpPr>
          <p:cNvPr id="5" name="Rectangle 4"/>
          <p:cNvSpPr/>
          <p:nvPr/>
        </p:nvSpPr>
        <p:spPr>
          <a:xfrm>
            <a:off x="685801" y="581944"/>
            <a:ext cx="695793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Software Requirements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2942872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17895"/>
                                  </p:iterate>
                                  <p:childTnLst>
                                    <p:set>
                                      <p:cBhvr>
                                        <p:cTn id="6" dur="1" fill="hold">
                                          <p:stCondLst>
                                            <p:cond delay="0"/>
                                          </p:stCondLst>
                                        </p:cTn>
                                        <p:tgtEl>
                                          <p:spTgt spid="5"/>
                                        </p:tgtEl>
                                        <p:attrNameLst>
                                          <p:attrName>style.visibility</p:attrName>
                                        </p:attrNameLst>
                                      </p:cBhvr>
                                      <p:to>
                                        <p:strVal val="visible"/>
                                      </p:to>
                                    </p:set>
                                    <p:set>
                                      <p:cBhvr>
                                        <p:cTn id="7" dur="114" fill="hold">
                                          <p:stCondLst>
                                            <p:cond delay="0"/>
                                          </p:stCondLst>
                                        </p:cTn>
                                        <p:tgtEl>
                                          <p:spTgt spid="5"/>
                                        </p:tgtEl>
                                        <p:attrNameLst>
                                          <p:attrName>style.rotation</p:attrName>
                                        </p:attrNameLst>
                                      </p:cBhvr>
                                      <p:to>
                                        <p:strVal val="-45.0"/>
                                      </p:to>
                                    </p:set>
                                    <p:anim calcmode="lin" valueType="num">
                                      <p:cBhvr>
                                        <p:cTn id="8" dur="114" fill="hold">
                                          <p:stCondLst>
                                            <p:cond delay="114"/>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100"/>
                            </p:stCondLst>
                            <p:childTnLst>
                              <p:par>
                                <p:cTn id="13" presetID="56" presetClass="entr" presetSubtype="0" fill="hold" grpId="0" nodeType="afterEffect">
                                  <p:stCondLst>
                                    <p:cond delay="0"/>
                                  </p:stCondLst>
                                  <p:iterate type="lt">
                                    <p:tmPct val="6316"/>
                                  </p:iterate>
                                  <p:childTnLst>
                                    <p:set>
                                      <p:cBhvr>
                                        <p:cTn id="14" dur="1" fill="hold">
                                          <p:stCondLst>
                                            <p:cond delay="0"/>
                                          </p:stCondLst>
                                        </p:cTn>
                                        <p:tgtEl>
                                          <p:spTgt spid="3">
                                            <p:txEl>
                                              <p:pRg st="0" end="0"/>
                                            </p:txEl>
                                          </p:spTgt>
                                        </p:tgtEl>
                                        <p:attrNameLst>
                                          <p:attrName>style.visibility</p:attrName>
                                        </p:attrNameLst>
                                      </p:cBhvr>
                                      <p:to>
                                        <p:strVal val="visible"/>
                                      </p:to>
                                    </p:set>
                                    <p:anim by="(-#ppt_w*2)" calcmode="lin" valueType="num">
                                      <p:cBhvr rctx="PPT">
                                        <p:cTn id="15" dur="250" autoRev="1" fill="hold">
                                          <p:stCondLst>
                                            <p:cond delay="0"/>
                                          </p:stCondLst>
                                        </p:cTn>
                                        <p:tgtEl>
                                          <p:spTgt spid="3">
                                            <p:txEl>
                                              <p:pRg st="0" end="0"/>
                                            </p:txEl>
                                          </p:spTgt>
                                        </p:tgtEl>
                                        <p:attrNameLst>
                                          <p:attrName>ppt_w</p:attrName>
                                        </p:attrNameLst>
                                      </p:cBhvr>
                                    </p:anim>
                                    <p:anim by="(#ppt_w*0.50)" calcmode="lin" valueType="num">
                                      <p:cBhvr>
                                        <p:cTn id="16" dur="250" decel="50000" autoRev="1" fill="hold">
                                          <p:stCondLst>
                                            <p:cond delay="0"/>
                                          </p:stCondLst>
                                        </p:cTn>
                                        <p:tgtEl>
                                          <p:spTgt spid="3">
                                            <p:txEl>
                                              <p:pRg st="0" end="0"/>
                                            </p:txEl>
                                          </p:spTgt>
                                        </p:tgtEl>
                                        <p:attrNameLst>
                                          <p:attrName>ppt_x</p:attrName>
                                        </p:attrNameLst>
                                      </p:cBhvr>
                                    </p:anim>
                                    <p:anim from="(-#ppt_h/2)" to="(#ppt_y)" calcmode="lin" valueType="num">
                                      <p:cBhvr>
                                        <p:cTn id="17" dur="500" fill="hold">
                                          <p:stCondLst>
                                            <p:cond delay="0"/>
                                          </p:stCondLst>
                                        </p:cTn>
                                        <p:tgtEl>
                                          <p:spTgt spid="3">
                                            <p:txEl>
                                              <p:pRg st="0" end="0"/>
                                            </p:txEl>
                                          </p:spTgt>
                                        </p:tgtEl>
                                        <p:attrNameLst>
                                          <p:attrName>ppt_y</p:attrName>
                                        </p:attrNameLst>
                                      </p:cBhvr>
                                    </p:anim>
                                    <p:animRot by="21600000">
                                      <p:cBhvr>
                                        <p:cTn id="18" dur="500" fill="hold">
                                          <p:stCondLst>
                                            <p:cond delay="0"/>
                                          </p:stCondLst>
                                        </p:cTn>
                                        <p:tgtEl>
                                          <p:spTgt spid="3">
                                            <p:txEl>
                                              <p:pRg st="0" end="0"/>
                                            </p:txEl>
                                          </p:spTgt>
                                        </p:tgtEl>
                                        <p:attrNameLst>
                                          <p:attrName>r</p:attrName>
                                        </p:attrNameLst>
                                      </p:cBhvr>
                                    </p:animRot>
                                  </p:childTnLst>
                                </p:cTn>
                              </p:par>
                            </p:childTnLst>
                          </p:cTn>
                        </p:par>
                        <p:par>
                          <p:cTn id="19" fill="hold">
                            <p:stCondLst>
                              <p:cond delay="22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 by="(-#ppt_w*2)" calcmode="lin" valueType="num">
                                      <p:cBhvr rctx="PPT">
                                        <p:cTn id="22" dur="250" autoRev="1" fill="hold">
                                          <p:stCondLst>
                                            <p:cond delay="0"/>
                                          </p:stCondLst>
                                        </p:cTn>
                                        <p:tgtEl>
                                          <p:spTgt spid="3">
                                            <p:txEl>
                                              <p:pRg st="1" end="1"/>
                                            </p:txEl>
                                          </p:spTgt>
                                        </p:tgtEl>
                                        <p:attrNameLst>
                                          <p:attrName>ppt_w</p:attrName>
                                        </p:attrNameLst>
                                      </p:cBhvr>
                                    </p:anim>
                                    <p:anim by="(#ppt_w*0.50)" calcmode="lin" valueType="num">
                                      <p:cBhvr>
                                        <p:cTn id="23" dur="250" decel="50000" autoRev="1" fill="hold">
                                          <p:stCondLst>
                                            <p:cond delay="0"/>
                                          </p:stCondLst>
                                        </p:cTn>
                                        <p:tgtEl>
                                          <p:spTgt spid="3">
                                            <p:txEl>
                                              <p:pRg st="1" end="1"/>
                                            </p:txEl>
                                          </p:spTgt>
                                        </p:tgtEl>
                                        <p:attrNameLst>
                                          <p:attrName>ppt_x</p:attrName>
                                        </p:attrNameLst>
                                      </p:cBhvr>
                                    </p:anim>
                                    <p:anim from="(-#ppt_h/2)" to="(#ppt_y)" calcmode="lin" valueType="num">
                                      <p:cBhvr>
                                        <p:cTn id="24" dur="500" fill="hold">
                                          <p:stCondLst>
                                            <p:cond delay="0"/>
                                          </p:stCondLst>
                                        </p:cTn>
                                        <p:tgtEl>
                                          <p:spTgt spid="3">
                                            <p:txEl>
                                              <p:pRg st="1" end="1"/>
                                            </p:txEl>
                                          </p:spTgt>
                                        </p:tgtEl>
                                        <p:attrNameLst>
                                          <p:attrName>ppt_y</p:attrName>
                                        </p:attrNameLst>
                                      </p:cBhvr>
                                    </p:anim>
                                    <p:animRot by="21600000">
                                      <p:cBhvr>
                                        <p:cTn id="25" dur="500" fill="hold">
                                          <p:stCondLst>
                                            <p:cond delay="0"/>
                                          </p:stCondLst>
                                        </p:cTn>
                                        <p:tgtEl>
                                          <p:spTgt spid="3">
                                            <p:txEl>
                                              <p:pRg st="1" end="1"/>
                                            </p:txEl>
                                          </p:spTgt>
                                        </p:tgtEl>
                                        <p:attrNameLst>
                                          <p:attrName>r</p:attrName>
                                        </p:attrNameLst>
                                      </p:cBhvr>
                                    </p:animRot>
                                  </p:childTnLst>
                                </p:cTn>
                              </p:par>
                            </p:childTnLst>
                          </p:cTn>
                        </p:par>
                        <p:par>
                          <p:cTn id="26" fill="hold">
                            <p:stCondLst>
                              <p:cond delay="4450"/>
                            </p:stCondLst>
                            <p:childTnLst>
                              <p:par>
                                <p:cTn id="27" presetID="56" presetClass="entr" presetSubtype="0" fill="hold" grpId="0" nodeType="afterEffect">
                                  <p:stCondLst>
                                    <p:cond delay="0"/>
                                  </p:stCondLst>
                                  <p:iterate type="lt">
                                    <p:tmPct val="10000"/>
                                  </p:iterate>
                                  <p:childTnLst>
                                    <p:set>
                                      <p:cBhvr>
                                        <p:cTn id="28" dur="1" fill="hold">
                                          <p:stCondLst>
                                            <p:cond delay="0"/>
                                          </p:stCondLst>
                                        </p:cTn>
                                        <p:tgtEl>
                                          <p:spTgt spid="3">
                                            <p:txEl>
                                              <p:pRg st="2" end="2"/>
                                            </p:txEl>
                                          </p:spTgt>
                                        </p:tgtEl>
                                        <p:attrNameLst>
                                          <p:attrName>style.visibility</p:attrName>
                                        </p:attrNameLst>
                                      </p:cBhvr>
                                      <p:to>
                                        <p:strVal val="visible"/>
                                      </p:to>
                                    </p:set>
                                    <p:anim by="(-#ppt_w*2)" calcmode="lin" valueType="num">
                                      <p:cBhvr rctx="PPT">
                                        <p:cTn id="29" dur="250" autoRev="1" fill="hold">
                                          <p:stCondLst>
                                            <p:cond delay="0"/>
                                          </p:stCondLst>
                                        </p:cTn>
                                        <p:tgtEl>
                                          <p:spTgt spid="3">
                                            <p:txEl>
                                              <p:pRg st="2" end="2"/>
                                            </p:txEl>
                                          </p:spTgt>
                                        </p:tgtEl>
                                        <p:attrNameLst>
                                          <p:attrName>ppt_w</p:attrName>
                                        </p:attrNameLst>
                                      </p:cBhvr>
                                    </p:anim>
                                    <p:anim by="(#ppt_w*0.50)" calcmode="lin" valueType="num">
                                      <p:cBhvr>
                                        <p:cTn id="30" dur="250" decel="50000" autoRev="1" fill="hold">
                                          <p:stCondLst>
                                            <p:cond delay="0"/>
                                          </p:stCondLst>
                                        </p:cTn>
                                        <p:tgtEl>
                                          <p:spTgt spid="3">
                                            <p:txEl>
                                              <p:pRg st="2" end="2"/>
                                            </p:txEl>
                                          </p:spTgt>
                                        </p:tgtEl>
                                        <p:attrNameLst>
                                          <p:attrName>ppt_x</p:attrName>
                                        </p:attrNameLst>
                                      </p:cBhvr>
                                    </p:anim>
                                    <p:anim from="(-#ppt_h/2)" to="(#ppt_y)" calcmode="lin" valueType="num">
                                      <p:cBhvr>
                                        <p:cTn id="31" dur="500" fill="hold">
                                          <p:stCondLst>
                                            <p:cond delay="0"/>
                                          </p:stCondLst>
                                        </p:cTn>
                                        <p:tgtEl>
                                          <p:spTgt spid="3">
                                            <p:txEl>
                                              <p:pRg st="2" end="2"/>
                                            </p:txEl>
                                          </p:spTgt>
                                        </p:tgtEl>
                                        <p:attrNameLst>
                                          <p:attrName>ppt_y</p:attrName>
                                        </p:attrNameLst>
                                      </p:cBhvr>
                                    </p:anim>
                                    <p:animRot by="21600000">
                                      <p:cBhvr>
                                        <p:cTn id="32" dur="500" fill="hold">
                                          <p:stCondLst>
                                            <p:cond delay="0"/>
                                          </p:stCondLst>
                                        </p:cTn>
                                        <p:tgtEl>
                                          <p:spTgt spid="3">
                                            <p:txEl>
                                              <p:pRg st="2" end="2"/>
                                            </p:txEl>
                                          </p:spTgt>
                                        </p:tgtEl>
                                        <p:attrNameLst>
                                          <p:attrName>r</p:attrName>
                                        </p:attrNameLst>
                                      </p:cBhvr>
                                    </p:animRot>
                                  </p:childTnLst>
                                </p:cTn>
                              </p:par>
                            </p:childTnLst>
                          </p:cTn>
                        </p:par>
                        <p:par>
                          <p:cTn id="33" fill="hold">
                            <p:stCondLst>
                              <p:cond delay="555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3">
                                            <p:txEl>
                                              <p:pRg st="3" end="3"/>
                                            </p:txEl>
                                          </p:spTgt>
                                        </p:tgtEl>
                                        <p:attrNameLst>
                                          <p:attrName>style.visibility</p:attrName>
                                        </p:attrNameLst>
                                      </p:cBhvr>
                                      <p:to>
                                        <p:strVal val="visible"/>
                                      </p:to>
                                    </p:set>
                                    <p:anim by="(-#ppt_w*2)" calcmode="lin" valueType="num">
                                      <p:cBhvr rctx="PPT">
                                        <p:cTn id="36" dur="250" autoRev="1" fill="hold">
                                          <p:stCondLst>
                                            <p:cond delay="0"/>
                                          </p:stCondLst>
                                        </p:cTn>
                                        <p:tgtEl>
                                          <p:spTgt spid="3">
                                            <p:txEl>
                                              <p:pRg st="3" end="3"/>
                                            </p:txEl>
                                          </p:spTgt>
                                        </p:tgtEl>
                                        <p:attrNameLst>
                                          <p:attrName>ppt_w</p:attrName>
                                        </p:attrNameLst>
                                      </p:cBhvr>
                                    </p:anim>
                                    <p:anim by="(#ppt_w*0.50)" calcmode="lin" valueType="num">
                                      <p:cBhvr>
                                        <p:cTn id="37" dur="250" decel="50000" autoRev="1" fill="hold">
                                          <p:stCondLst>
                                            <p:cond delay="0"/>
                                          </p:stCondLst>
                                        </p:cTn>
                                        <p:tgtEl>
                                          <p:spTgt spid="3">
                                            <p:txEl>
                                              <p:pRg st="3" end="3"/>
                                            </p:txEl>
                                          </p:spTgt>
                                        </p:tgtEl>
                                        <p:attrNameLst>
                                          <p:attrName>ppt_x</p:attrName>
                                        </p:attrNameLst>
                                      </p:cBhvr>
                                    </p:anim>
                                    <p:anim from="(-#ppt_h/2)" to="(#ppt_y)" calcmode="lin" valueType="num">
                                      <p:cBhvr>
                                        <p:cTn id="38" dur="500" fill="hold">
                                          <p:stCondLst>
                                            <p:cond delay="0"/>
                                          </p:stCondLst>
                                        </p:cTn>
                                        <p:tgtEl>
                                          <p:spTgt spid="3">
                                            <p:txEl>
                                              <p:pRg st="3" end="3"/>
                                            </p:txEl>
                                          </p:spTgt>
                                        </p:tgtEl>
                                        <p:attrNameLst>
                                          <p:attrName>ppt_y</p:attrName>
                                        </p:attrNameLst>
                                      </p:cBhvr>
                                    </p:anim>
                                    <p:animRot by="21600000">
                                      <p:cBhvr>
                                        <p:cTn id="39" dur="500" fill="hold">
                                          <p:stCondLst>
                                            <p:cond delay="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26979"/>
            <a:ext cx="10131425" cy="4564222"/>
          </a:xfrm>
        </p:spPr>
        <p:txBody>
          <a:bodyPr>
            <a:normAutofit/>
          </a:bodyPr>
          <a:lstStyle/>
          <a:p>
            <a:r>
              <a:rPr lang="en-US" sz="3200" dirty="0" smtClean="0">
                <a:effectLst>
                  <a:glow rad="139700">
                    <a:schemeClr val="accent5">
                      <a:satMod val="175000"/>
                      <a:alpha val="68000"/>
                    </a:schemeClr>
                  </a:glow>
                </a:effectLst>
              </a:rPr>
              <a:t>In short we are actually making an arcade game based on Naruto. </a:t>
            </a:r>
          </a:p>
          <a:p>
            <a:r>
              <a:rPr lang="en-US" sz="3200" dirty="0" smtClean="0">
                <a:effectLst>
                  <a:glow rad="139700">
                    <a:schemeClr val="accent5">
                      <a:satMod val="175000"/>
                      <a:alpha val="68000"/>
                    </a:schemeClr>
                  </a:glow>
                </a:effectLst>
              </a:rPr>
              <a:t>As we don’t know the limitations of java yet , the features may vary.</a:t>
            </a:r>
          </a:p>
          <a:p>
            <a:r>
              <a:rPr lang="en-US" sz="3200" dirty="0" smtClean="0">
                <a:effectLst>
                  <a:glow rad="139700">
                    <a:schemeClr val="accent5">
                      <a:satMod val="175000"/>
                      <a:alpha val="68000"/>
                    </a:schemeClr>
                  </a:glow>
                </a:effectLst>
              </a:rPr>
              <a:t>There will be a storyline which the game will be based upon.</a:t>
            </a:r>
            <a:endParaRPr lang="en-US" sz="3200" dirty="0">
              <a:effectLst>
                <a:glow rad="139700">
                  <a:schemeClr val="accent5">
                    <a:satMod val="175000"/>
                    <a:alpha val="68000"/>
                  </a:schemeClr>
                </a:glow>
              </a:effectLst>
            </a:endParaRPr>
          </a:p>
        </p:txBody>
      </p:sp>
      <p:sp>
        <p:nvSpPr>
          <p:cNvPr id="4" name="Rectangle 3"/>
          <p:cNvSpPr/>
          <p:nvPr/>
        </p:nvSpPr>
        <p:spPr>
          <a:xfrm>
            <a:off x="685801" y="211316"/>
            <a:ext cx="3666389" cy="1015663"/>
          </a:xfrm>
          <a:prstGeom prst="rect">
            <a:avLst/>
          </a:prstGeom>
          <a:noFill/>
        </p:spPr>
        <p:txBody>
          <a:bodyPr wrap="none" lIns="91440" tIns="45720" rIns="91440" bIns="45720">
            <a:spAutoFit/>
          </a:bodyPr>
          <a:lstStyle/>
          <a:p>
            <a:pPr algn="ctr"/>
            <a:r>
              <a:rPr lang="en-US" sz="6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Conclusion</a:t>
            </a:r>
            <a:endPar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357737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500"/>
                            </p:stCondLst>
                            <p:childTnLst>
                              <p:par>
                                <p:cTn id="16" presetID="15"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500"/>
                            </p:stCondLst>
                            <p:childTnLst>
                              <p:par>
                                <p:cTn id="23" presetID="15"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489417" y="0"/>
            <a:ext cx="7482113" cy="1446550"/>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Any Questions?</a:t>
            </a:r>
            <a:endParaRPr lang="en-US" sz="8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2" descr="C:\Documents and Settings\school_user\Local Settings\Temporary Internet Files\Content.IE5\MX84EROQ\MPj04331650000[1].jpg"/>
          <p:cNvPicPr>
            <a:picLocks noChangeAspect="1" noChangeArrowheads="1"/>
          </p:cNvPicPr>
          <p:nvPr/>
        </p:nvPicPr>
        <p:blipFill>
          <a:blip r:embed="rId4" cstate="print"/>
          <a:srcRect/>
          <a:stretch>
            <a:fillRect/>
          </a:stretch>
        </p:blipFill>
        <p:spPr bwMode="auto">
          <a:xfrm>
            <a:off x="4744574" y="3514596"/>
            <a:ext cx="2971800" cy="2230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0947306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45000"/>
                                  </p:iterate>
                                  <p:childTnLst>
                                    <p:set>
                                      <p:cBhvr>
                                        <p:cTn id="6" dur="1" fill="hold">
                                          <p:stCondLst>
                                            <p:cond delay="0"/>
                                          </p:stCondLst>
                                        </p:cTn>
                                        <p:tgtEl>
                                          <p:spTgt spid="4"/>
                                        </p:tgtEl>
                                        <p:attrNameLst>
                                          <p:attrName>style.visibility</p:attrName>
                                        </p:attrNameLst>
                                      </p:cBhvr>
                                      <p:to>
                                        <p:strVal val="visible"/>
                                      </p:to>
                                    </p:set>
                                    <p:set>
                                      <p:cBhvr>
                                        <p:cTn id="7" dur="227" fill="hold">
                                          <p:stCondLst>
                                            <p:cond delay="0"/>
                                          </p:stCondLst>
                                        </p:cTn>
                                        <p:tgtEl>
                                          <p:spTgt spid="4"/>
                                        </p:tgtEl>
                                        <p:attrNameLst>
                                          <p:attrName>style.rotation</p:attrName>
                                        </p:attrNameLst>
                                      </p:cBhvr>
                                      <p:to>
                                        <p:strVal val="-45.0"/>
                                      </p:to>
                                    </p:set>
                                    <p:anim calcmode="lin" valueType="num">
                                      <p:cBhvr>
                                        <p:cTn id="8" dur="227" fill="hold">
                                          <p:stCondLst>
                                            <p:cond delay="227"/>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3200"/>
                            </p:stCondLst>
                            <p:childTnLst>
                              <p:par>
                                <p:cTn id="13" presetID="15"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5" name="Rectangle 4"/>
          <p:cNvSpPr/>
          <p:nvPr/>
        </p:nvSpPr>
        <p:spPr>
          <a:xfrm>
            <a:off x="3242427" y="5411450"/>
            <a:ext cx="5018170" cy="1446550"/>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endParaRPr lang="en-US" sz="8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5062760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Subtitle 3"/>
          <p:cNvSpPr txBox="1">
            <a:spLocks/>
          </p:cNvSpPr>
          <p:nvPr/>
        </p:nvSpPr>
        <p:spPr bwMode="auto">
          <a:xfrm>
            <a:off x="188844" y="586409"/>
            <a:ext cx="11837504" cy="207727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0" hangingPunct="1">
              <a:spcBef>
                <a:spcPts val="0"/>
              </a:spcBef>
              <a:spcAft>
                <a:spcPct val="0"/>
              </a:spcAft>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rtl="0" eaLnBrk="0" fontAlgn="base" hangingPunct="0">
              <a:spcBef>
                <a:spcPts val="600"/>
              </a:spcBef>
              <a:spcAft>
                <a:spcPct val="0"/>
              </a:spcAft>
              <a:buClr>
                <a:srgbClr val="4D0000"/>
              </a:buClr>
              <a:buSzPct val="100000"/>
              <a:buFont typeface="Wingdings 2" pitchFamily="18" charset="2"/>
              <a:buNone/>
              <a:defRPr sz="2800" kern="1200">
                <a:solidFill>
                  <a:schemeClr val="tx1">
                    <a:tint val="75000"/>
                  </a:schemeClr>
                </a:solidFill>
                <a:latin typeface="+mn-lt"/>
                <a:ea typeface="ＭＳ Ｐゴシック" pitchFamily="-107" charset="-128"/>
                <a:cs typeface="+mn-cs"/>
              </a:defRPr>
            </a:lvl2pPr>
            <a:lvl3pPr marL="914400" indent="0" algn="ctr" rtl="0" eaLnBrk="0" fontAlgn="base" hangingPunct="0">
              <a:spcBef>
                <a:spcPts val="600"/>
              </a:spcBef>
              <a:spcAft>
                <a:spcPct val="0"/>
              </a:spcAft>
              <a:buClr>
                <a:schemeClr val="accent1"/>
              </a:buClr>
              <a:buSzPct val="100000"/>
              <a:buFont typeface="Wingdings 2" pitchFamily="18" charset="2"/>
              <a:buNone/>
              <a:defRPr sz="2400" kern="1200">
                <a:solidFill>
                  <a:schemeClr val="tx1">
                    <a:tint val="75000"/>
                  </a:schemeClr>
                </a:solidFill>
                <a:latin typeface="+mn-lt"/>
                <a:ea typeface="ＭＳ Ｐゴシック" pitchFamily="-107" charset="-128"/>
                <a:cs typeface="+mn-cs"/>
              </a:defRPr>
            </a:lvl3pPr>
            <a:lvl4pPr marL="1371600" indent="0" algn="ctr" rtl="0" eaLnBrk="0" fontAlgn="base" hangingPunct="0">
              <a:spcBef>
                <a:spcPts val="600"/>
              </a:spcBef>
              <a:spcAft>
                <a:spcPct val="0"/>
              </a:spcAft>
              <a:buClr>
                <a:srgbClr val="4D0000"/>
              </a:buClr>
              <a:buSzPct val="100000"/>
              <a:buFont typeface="Wingdings 2" pitchFamily="18" charset="2"/>
              <a:buNone/>
              <a:defRPr sz="2000" kern="1200">
                <a:solidFill>
                  <a:schemeClr val="tx1">
                    <a:tint val="75000"/>
                  </a:schemeClr>
                </a:solidFill>
                <a:latin typeface="+mn-lt"/>
                <a:ea typeface="ＭＳ Ｐゴシック" pitchFamily="-107" charset="-128"/>
                <a:cs typeface="+mn-cs"/>
              </a:defRPr>
            </a:lvl4pPr>
            <a:lvl5pPr marL="1828800" indent="0" algn="ctr" rtl="0" eaLnBrk="0" fontAlgn="base" hangingPunct="0">
              <a:spcBef>
                <a:spcPts val="600"/>
              </a:spcBef>
              <a:spcAft>
                <a:spcPct val="0"/>
              </a:spcAft>
              <a:buClr>
                <a:schemeClr val="accent1"/>
              </a:buClr>
              <a:buSzPct val="100000"/>
              <a:buFont typeface="Wingdings 2" pitchFamily="18" charset="2"/>
              <a:buNone/>
              <a:defRPr sz="2000" kern="1200">
                <a:solidFill>
                  <a:schemeClr val="tx1">
                    <a:tint val="75000"/>
                  </a:schemeClr>
                </a:solidFill>
                <a:latin typeface="+mn-lt"/>
                <a:ea typeface="ＭＳ Ｐゴシック" pitchFamily="-107"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rPr>
              <a:t>Supervised By-</a:t>
            </a:r>
          </a:p>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rPr>
              <a:t>Mohammad </a:t>
            </a:r>
            <a:r>
              <a:rPr kumimoji="0" lang="en-US" sz="3600" b="0" i="0" u="none" strike="noStrike" kern="1200" cap="none" spc="0" normalizeH="0" baseline="0" noProof="0" dirty="0" err="1" smtClean="0">
                <a:ln>
                  <a:noFill/>
                </a:ln>
                <a:solidFill>
                  <a:srgbClr val="333333"/>
                </a:solidFill>
                <a:effectLst>
                  <a:glow rad="139700">
                    <a:schemeClr val="accent5">
                      <a:satMod val="175000"/>
                      <a:alpha val="88000"/>
                    </a:schemeClr>
                  </a:glow>
                </a:effectLst>
                <a:uLnTx/>
                <a:uFillTx/>
                <a:latin typeface="Century Gothic"/>
                <a:ea typeface="+mn-ea"/>
              </a:rPr>
              <a:t>Moinul</a:t>
            </a: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rPr>
              <a:t> </a:t>
            </a:r>
            <a:r>
              <a:rPr kumimoji="0" lang="en-US" sz="3600" b="0" i="0" u="none" strike="noStrike" kern="1200" cap="none" spc="0" normalizeH="0" baseline="0" noProof="0" dirty="0" err="1" smtClean="0">
                <a:ln>
                  <a:noFill/>
                </a:ln>
                <a:solidFill>
                  <a:srgbClr val="333333"/>
                </a:solidFill>
                <a:effectLst>
                  <a:glow rad="139700">
                    <a:schemeClr val="accent5">
                      <a:satMod val="175000"/>
                      <a:alpha val="88000"/>
                    </a:schemeClr>
                  </a:glow>
                </a:effectLst>
                <a:uLnTx/>
                <a:uFillTx/>
                <a:latin typeface="Century Gothic"/>
                <a:ea typeface="+mn-ea"/>
              </a:rPr>
              <a:t>Hoque</a:t>
            </a:r>
            <a:endPar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endParaRPr>
          </a:p>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rPr>
              <a:t>Md. </a:t>
            </a:r>
            <a:r>
              <a:rPr kumimoji="0" lang="en-US" sz="3600" b="0" i="0" u="none" strike="noStrike" kern="1200" cap="none" spc="0" normalizeH="0" baseline="0" noProof="0" dirty="0" err="1"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rPr>
              <a:t>Tawseef</a:t>
            </a: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rPr>
              <a:t> </a:t>
            </a:r>
            <a:r>
              <a:rPr kumimoji="0" lang="en-US" sz="3600" b="0" i="0" u="none" strike="noStrike" kern="1200" cap="none" spc="0" normalizeH="0" baseline="0" noProof="0" dirty="0" err="1"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rPr>
              <a:t>Alam</a:t>
            </a:r>
            <a:endPar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ea typeface="+mn-ea"/>
              <a:cs typeface="Aparajita" pitchFamily="34" charset="0"/>
            </a:endParaRPr>
          </a:p>
          <a:p>
            <a:pPr marL="0" marR="0" lvl="0" indent="0" algn="l"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endParaRPr kumimoji="0" lang="en-US" sz="3600" b="0" i="0" u="none" strike="noStrike" kern="1200" cap="none" spc="0" normalizeH="0" baseline="0" noProof="0" dirty="0">
              <a:ln>
                <a:noFill/>
              </a:ln>
              <a:solidFill>
                <a:srgbClr val="333333"/>
              </a:solidFill>
              <a:effectLst/>
              <a:uLnTx/>
              <a:uFillTx/>
              <a:latin typeface="Century Gothic"/>
              <a:ea typeface="+mn-ea"/>
              <a:cs typeface="Aparajita" pitchFamily="34" charset="0"/>
            </a:endParaRPr>
          </a:p>
        </p:txBody>
      </p:sp>
      <p:sp>
        <p:nvSpPr>
          <p:cNvPr id="6" name="Subtitle 3"/>
          <p:cNvSpPr txBox="1">
            <a:spLocks/>
          </p:cNvSpPr>
          <p:nvPr/>
        </p:nvSpPr>
        <p:spPr bwMode="auto">
          <a:xfrm>
            <a:off x="119269" y="3660913"/>
            <a:ext cx="11837504" cy="270013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0" hangingPunct="1">
              <a:spcBef>
                <a:spcPts val="0"/>
              </a:spcBef>
              <a:spcAft>
                <a:spcPct val="0"/>
              </a:spcAft>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rtl="0" eaLnBrk="0" fontAlgn="base" hangingPunct="0">
              <a:spcBef>
                <a:spcPts val="600"/>
              </a:spcBef>
              <a:spcAft>
                <a:spcPct val="0"/>
              </a:spcAft>
              <a:buClr>
                <a:srgbClr val="4D0000"/>
              </a:buClr>
              <a:buSzPct val="100000"/>
              <a:buFont typeface="Wingdings 2" pitchFamily="18" charset="2"/>
              <a:buNone/>
              <a:defRPr sz="2800" kern="1200">
                <a:solidFill>
                  <a:schemeClr val="tx1">
                    <a:tint val="75000"/>
                  </a:schemeClr>
                </a:solidFill>
                <a:latin typeface="+mn-lt"/>
                <a:ea typeface="ＭＳ Ｐゴシック" pitchFamily="-107" charset="-128"/>
                <a:cs typeface="+mn-cs"/>
              </a:defRPr>
            </a:lvl2pPr>
            <a:lvl3pPr marL="914400" indent="0" algn="ctr" rtl="0" eaLnBrk="0" fontAlgn="base" hangingPunct="0">
              <a:spcBef>
                <a:spcPts val="600"/>
              </a:spcBef>
              <a:spcAft>
                <a:spcPct val="0"/>
              </a:spcAft>
              <a:buClr>
                <a:schemeClr val="accent1"/>
              </a:buClr>
              <a:buSzPct val="100000"/>
              <a:buFont typeface="Wingdings 2" pitchFamily="18" charset="2"/>
              <a:buNone/>
              <a:defRPr sz="2400" kern="1200">
                <a:solidFill>
                  <a:schemeClr val="tx1">
                    <a:tint val="75000"/>
                  </a:schemeClr>
                </a:solidFill>
                <a:latin typeface="+mn-lt"/>
                <a:ea typeface="ＭＳ Ｐゴシック" pitchFamily="-107" charset="-128"/>
                <a:cs typeface="+mn-cs"/>
              </a:defRPr>
            </a:lvl3pPr>
            <a:lvl4pPr marL="1371600" indent="0" algn="ctr" rtl="0" eaLnBrk="0" fontAlgn="base" hangingPunct="0">
              <a:spcBef>
                <a:spcPts val="600"/>
              </a:spcBef>
              <a:spcAft>
                <a:spcPct val="0"/>
              </a:spcAft>
              <a:buClr>
                <a:srgbClr val="4D0000"/>
              </a:buClr>
              <a:buSzPct val="100000"/>
              <a:buFont typeface="Wingdings 2" pitchFamily="18" charset="2"/>
              <a:buNone/>
              <a:defRPr sz="2000" kern="1200">
                <a:solidFill>
                  <a:schemeClr val="tx1">
                    <a:tint val="75000"/>
                  </a:schemeClr>
                </a:solidFill>
                <a:latin typeface="+mn-lt"/>
                <a:ea typeface="ＭＳ Ｐゴシック" pitchFamily="-107" charset="-128"/>
                <a:cs typeface="+mn-cs"/>
              </a:defRPr>
            </a:lvl4pPr>
            <a:lvl5pPr marL="1828800" indent="0" algn="ctr" rtl="0" eaLnBrk="0" fontAlgn="base" hangingPunct="0">
              <a:spcBef>
                <a:spcPts val="600"/>
              </a:spcBef>
              <a:spcAft>
                <a:spcPct val="0"/>
              </a:spcAft>
              <a:buClr>
                <a:schemeClr val="accent1"/>
              </a:buClr>
              <a:buSzPct val="100000"/>
              <a:buFont typeface="Wingdings 2" pitchFamily="18" charset="2"/>
              <a:buNone/>
              <a:defRPr sz="2000" kern="1200">
                <a:solidFill>
                  <a:schemeClr val="tx1">
                    <a:tint val="75000"/>
                  </a:schemeClr>
                </a:solidFill>
                <a:latin typeface="+mn-lt"/>
                <a:ea typeface="ＭＳ Ｐゴシック" pitchFamily="-107"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rPr>
              <a:t>Submitted By :</a:t>
            </a:r>
          </a:p>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lang="en-US" sz="3600" dirty="0" smtClean="0">
                <a:solidFill>
                  <a:srgbClr val="333333"/>
                </a:solidFill>
                <a:effectLst>
                  <a:glow rad="139700">
                    <a:schemeClr val="accent5">
                      <a:satMod val="175000"/>
                      <a:alpha val="88000"/>
                    </a:schemeClr>
                  </a:glow>
                </a:effectLst>
                <a:latin typeface="Century Gothic"/>
                <a:cs typeface="Aparajita" pitchFamily="34" charset="0"/>
              </a:rPr>
              <a:t>14.02.04.066 – Samin Shahriar Tokey</a:t>
            </a:r>
          </a:p>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rPr>
              <a:t>14.02.04.070</a:t>
            </a:r>
            <a:r>
              <a:rPr kumimoji="0" lang="en-US" sz="3600" b="0" i="0" u="none" strike="noStrike" kern="1200" cap="none" spc="0" normalizeH="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rPr>
              <a:t> – </a:t>
            </a:r>
            <a:r>
              <a:rPr kumimoji="0" lang="en-US" sz="3600" b="0" i="0" u="none" strike="noStrike" kern="1200" cap="none" spc="0" normalizeH="0" noProof="0" dirty="0" err="1" smtClean="0">
                <a:ln>
                  <a:noFill/>
                </a:ln>
                <a:solidFill>
                  <a:srgbClr val="333333"/>
                </a:solidFill>
                <a:effectLst>
                  <a:glow rad="139700">
                    <a:schemeClr val="accent5">
                      <a:satMod val="175000"/>
                      <a:alpha val="88000"/>
                    </a:schemeClr>
                  </a:glow>
                </a:effectLst>
                <a:uLnTx/>
                <a:uFillTx/>
                <a:latin typeface="Century Gothic"/>
                <a:cs typeface="Aparajita" pitchFamily="34" charset="0"/>
              </a:rPr>
              <a:t>Biozid</a:t>
            </a:r>
            <a:r>
              <a:rPr kumimoji="0" lang="en-US" sz="3600" b="0" i="0" u="none" strike="noStrike" kern="1200" cap="none" spc="0" normalizeH="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rPr>
              <a:t> Rahman </a:t>
            </a:r>
            <a:r>
              <a:rPr kumimoji="0" lang="en-US" sz="3600" b="0" i="0" u="none" strike="noStrike" kern="1200" cap="none" spc="0" normalizeH="0" noProof="0" dirty="0" err="1" smtClean="0">
                <a:ln>
                  <a:noFill/>
                </a:ln>
                <a:solidFill>
                  <a:srgbClr val="333333"/>
                </a:solidFill>
                <a:effectLst>
                  <a:glow rad="139700">
                    <a:schemeClr val="accent5">
                      <a:satMod val="175000"/>
                      <a:alpha val="88000"/>
                    </a:schemeClr>
                  </a:glow>
                </a:effectLst>
                <a:uLnTx/>
                <a:uFillTx/>
                <a:latin typeface="Century Gothic"/>
                <a:cs typeface="Aparajita" pitchFamily="34" charset="0"/>
              </a:rPr>
              <a:t>Niloy</a:t>
            </a:r>
            <a:endParaRPr kumimoji="0" lang="en-US" sz="3600" b="0" i="0" u="none" strike="noStrike" kern="1200" cap="none" spc="0" normalizeH="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endParaRPr>
          </a:p>
          <a:p>
            <a:pPr marL="0" marR="0" lvl="0" indent="0" algn="ctr"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r>
              <a:rPr lang="en-US" sz="3600" baseline="0" dirty="0" smtClean="0">
                <a:solidFill>
                  <a:srgbClr val="333333"/>
                </a:solidFill>
                <a:effectLst>
                  <a:glow rad="139700">
                    <a:schemeClr val="accent5">
                      <a:satMod val="175000"/>
                      <a:alpha val="88000"/>
                    </a:schemeClr>
                  </a:glow>
                </a:effectLst>
                <a:latin typeface="Century Gothic"/>
                <a:cs typeface="Aparajita" pitchFamily="34" charset="0"/>
              </a:rPr>
              <a:t>14.02.04.080 – </a:t>
            </a:r>
            <a:r>
              <a:rPr lang="en-US" sz="3600" baseline="0" dirty="0" err="1" smtClean="0">
                <a:solidFill>
                  <a:srgbClr val="333333"/>
                </a:solidFill>
                <a:effectLst>
                  <a:glow rad="139700">
                    <a:schemeClr val="accent5">
                      <a:satMod val="175000"/>
                      <a:alpha val="88000"/>
                    </a:schemeClr>
                  </a:glow>
                </a:effectLst>
                <a:latin typeface="Century Gothic"/>
                <a:cs typeface="Aparajita" pitchFamily="34" charset="0"/>
              </a:rPr>
              <a:t>Naimul</a:t>
            </a:r>
            <a:r>
              <a:rPr lang="en-US" sz="3600" baseline="0" dirty="0" smtClean="0">
                <a:solidFill>
                  <a:srgbClr val="333333"/>
                </a:solidFill>
                <a:effectLst>
                  <a:glow rad="139700">
                    <a:schemeClr val="accent5">
                      <a:satMod val="175000"/>
                      <a:alpha val="88000"/>
                    </a:schemeClr>
                  </a:glow>
                </a:effectLst>
                <a:latin typeface="Century Gothic"/>
                <a:cs typeface="Aparajita" pitchFamily="34" charset="0"/>
              </a:rPr>
              <a:t> </a:t>
            </a:r>
            <a:r>
              <a:rPr lang="en-US" sz="3600" baseline="0" dirty="0" err="1" smtClean="0">
                <a:solidFill>
                  <a:srgbClr val="333333"/>
                </a:solidFill>
                <a:effectLst>
                  <a:glow rad="139700">
                    <a:schemeClr val="accent5">
                      <a:satMod val="175000"/>
                      <a:alpha val="88000"/>
                    </a:schemeClr>
                  </a:glow>
                </a:effectLst>
                <a:latin typeface="Century Gothic"/>
                <a:cs typeface="Aparajita" pitchFamily="34" charset="0"/>
              </a:rPr>
              <a:t>Haque</a:t>
            </a:r>
            <a:endParaRPr kumimoji="0" lang="en-US" sz="3600" b="0" i="0" u="none" strike="noStrike" kern="1200" cap="none" spc="0" normalizeH="0" baseline="0" noProof="0" dirty="0" smtClean="0">
              <a:ln>
                <a:noFill/>
              </a:ln>
              <a:solidFill>
                <a:srgbClr val="333333"/>
              </a:solidFill>
              <a:effectLst>
                <a:glow rad="139700">
                  <a:schemeClr val="accent5">
                    <a:satMod val="175000"/>
                    <a:alpha val="88000"/>
                  </a:schemeClr>
                </a:glow>
              </a:effectLst>
              <a:uLnTx/>
              <a:uFillTx/>
              <a:latin typeface="Century Gothic"/>
              <a:cs typeface="Aparajita" pitchFamily="34" charset="0"/>
            </a:endParaRPr>
          </a:p>
          <a:p>
            <a:pPr marL="0" marR="0" lvl="0" indent="0" algn="l" defTabSz="914400" rtl="0" eaLnBrk="1" fontAlgn="base" latinLnBrk="0" hangingPunct="1">
              <a:lnSpc>
                <a:spcPct val="100000"/>
              </a:lnSpc>
              <a:spcBef>
                <a:spcPts val="0"/>
              </a:spcBef>
              <a:spcAft>
                <a:spcPct val="0"/>
              </a:spcAft>
              <a:buClr>
                <a:srgbClr val="990000"/>
              </a:buClr>
              <a:buSzPct val="100000"/>
              <a:buFont typeface="Wingdings 2" pitchFamily="18" charset="2"/>
              <a:buNone/>
              <a:tabLst/>
              <a:defRPr/>
            </a:pPr>
            <a:endParaRPr kumimoji="0" lang="en-US" sz="3600" b="0" i="0" u="none" strike="noStrike" kern="1200" cap="none" spc="0" normalizeH="0" baseline="0" noProof="0" dirty="0">
              <a:ln>
                <a:noFill/>
              </a:ln>
              <a:solidFill>
                <a:srgbClr val="333333"/>
              </a:solidFill>
              <a:effectLst/>
              <a:uLnTx/>
              <a:uFillTx/>
              <a:latin typeface="Century Gothic"/>
              <a:cs typeface="Aparajita" pitchFamily="34" charset="0"/>
            </a:endParaRPr>
          </a:p>
        </p:txBody>
      </p:sp>
    </p:spTree>
    <p:extLst>
      <p:ext uri="{BB962C8B-B14F-4D97-AF65-F5344CB8AC3E}">
        <p14:creationId xmlns:p14="http://schemas.microsoft.com/office/powerpoint/2010/main" val="3625433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26978"/>
            <a:ext cx="10131425" cy="5412361"/>
          </a:xfrm>
          <a:noFill/>
        </p:spPr>
        <p:txBody>
          <a:bodyPr>
            <a:noAutofit/>
          </a:bodyPr>
          <a:lstStyle/>
          <a:p>
            <a:r>
              <a:rPr lang="en-US" sz="2800" dirty="0" smtClean="0">
                <a:solidFill>
                  <a:srgbClr val="FFFF00"/>
                </a:solidFill>
                <a:effectLst>
                  <a:glow rad="101600">
                    <a:srgbClr val="002060">
                      <a:alpha val="40000"/>
                    </a:srgbClr>
                  </a:glow>
                </a:effectLst>
              </a:rPr>
              <a:t>Naruto is </a:t>
            </a:r>
            <a:r>
              <a:rPr lang="en-US" sz="2800" dirty="0">
                <a:solidFill>
                  <a:srgbClr val="FFFF00"/>
                </a:solidFill>
                <a:effectLst>
                  <a:glow rad="101600">
                    <a:srgbClr val="002060">
                      <a:alpha val="40000"/>
                    </a:srgbClr>
                  </a:glow>
                </a:effectLst>
              </a:rPr>
              <a:t>a Japanese manga series written and illustrated by Masashi </a:t>
            </a:r>
            <a:r>
              <a:rPr lang="en-US" sz="2800" dirty="0" err="1">
                <a:solidFill>
                  <a:srgbClr val="FFFF00"/>
                </a:solidFill>
                <a:effectLst>
                  <a:glow rad="101600">
                    <a:srgbClr val="002060">
                      <a:alpha val="40000"/>
                    </a:srgbClr>
                  </a:glow>
                </a:effectLst>
              </a:rPr>
              <a:t>Kishimoto</a:t>
            </a:r>
            <a:r>
              <a:rPr lang="en-US" sz="2800" dirty="0">
                <a:solidFill>
                  <a:srgbClr val="FFFF00"/>
                </a:solidFill>
                <a:effectLst>
                  <a:glow rad="101600">
                    <a:srgbClr val="002060">
                      <a:alpha val="40000"/>
                    </a:srgbClr>
                  </a:glow>
                </a:effectLst>
              </a:rPr>
              <a:t>. It tells the story of Naruto </a:t>
            </a:r>
            <a:r>
              <a:rPr lang="en-US" sz="2800" dirty="0" err="1">
                <a:solidFill>
                  <a:srgbClr val="FFFF00"/>
                </a:solidFill>
                <a:effectLst>
                  <a:glow rad="101600">
                    <a:srgbClr val="002060">
                      <a:alpha val="40000"/>
                    </a:srgbClr>
                  </a:glow>
                </a:effectLst>
              </a:rPr>
              <a:t>Uzumaki</a:t>
            </a:r>
            <a:r>
              <a:rPr lang="en-US" sz="2800" dirty="0">
                <a:solidFill>
                  <a:srgbClr val="FFFF00"/>
                </a:solidFill>
                <a:effectLst>
                  <a:glow rad="101600">
                    <a:srgbClr val="002060">
                      <a:alpha val="40000"/>
                    </a:srgbClr>
                  </a:glow>
                </a:effectLst>
              </a:rPr>
              <a:t>, an adolescent ninja who constantly searches for recognition and dreams to become the </a:t>
            </a:r>
            <a:r>
              <a:rPr lang="en-US" sz="2800" dirty="0" err="1" smtClean="0">
                <a:solidFill>
                  <a:srgbClr val="FFFF00"/>
                </a:solidFill>
                <a:effectLst>
                  <a:glow rad="101600">
                    <a:srgbClr val="002060">
                      <a:alpha val="40000"/>
                    </a:srgbClr>
                  </a:glow>
                </a:effectLst>
              </a:rPr>
              <a:t>Hokage</a:t>
            </a:r>
            <a:r>
              <a:rPr lang="en-US" sz="2800" dirty="0" smtClean="0">
                <a:solidFill>
                  <a:srgbClr val="FFFF00"/>
                </a:solidFill>
                <a:effectLst>
                  <a:glow rad="101600">
                    <a:srgbClr val="002060">
                      <a:alpha val="40000"/>
                    </a:srgbClr>
                  </a:glow>
                </a:effectLst>
              </a:rPr>
              <a:t>.</a:t>
            </a:r>
          </a:p>
          <a:p>
            <a:r>
              <a:rPr lang="en-US" sz="2800" dirty="0" smtClean="0">
                <a:solidFill>
                  <a:srgbClr val="FFFF00"/>
                </a:solidFill>
                <a:effectLst>
                  <a:glow rad="101600">
                    <a:srgbClr val="002060">
                      <a:alpha val="40000"/>
                    </a:srgbClr>
                  </a:glow>
                </a:effectLst>
              </a:rPr>
              <a:t>He has the nine tailed fox’s spirit sealed inside his body. As the nine tailed fox is one of the tailed beasts and as Naruto is the one who has the spirit sealed inside him , he is known as the “</a:t>
            </a:r>
            <a:r>
              <a:rPr lang="en-US" sz="2800" dirty="0" err="1" smtClean="0">
                <a:solidFill>
                  <a:srgbClr val="FFFF00"/>
                </a:solidFill>
                <a:effectLst>
                  <a:glow rad="101600">
                    <a:srgbClr val="002060">
                      <a:alpha val="40000"/>
                    </a:srgbClr>
                  </a:glow>
                </a:effectLst>
              </a:rPr>
              <a:t>Jinjuriki</a:t>
            </a:r>
            <a:r>
              <a:rPr lang="en-US" sz="2800" dirty="0" smtClean="0">
                <a:solidFill>
                  <a:srgbClr val="FFFF00"/>
                </a:solidFill>
                <a:effectLst>
                  <a:glow rad="101600">
                    <a:srgbClr val="002060">
                      <a:alpha val="40000"/>
                    </a:srgbClr>
                  </a:glow>
                </a:effectLst>
              </a:rPr>
              <a:t>”.</a:t>
            </a:r>
          </a:p>
          <a:p>
            <a:r>
              <a:rPr lang="en-US" sz="2800" dirty="0" smtClean="0">
                <a:solidFill>
                  <a:srgbClr val="FFFF00"/>
                </a:solidFill>
                <a:effectLst>
                  <a:glow rad="101600">
                    <a:srgbClr val="002060">
                      <a:alpha val="40000"/>
                    </a:srgbClr>
                  </a:glow>
                </a:effectLst>
              </a:rPr>
              <a:t>He has incredible amount of stamina and can heal on his own.</a:t>
            </a:r>
          </a:p>
        </p:txBody>
      </p:sp>
      <p:sp>
        <p:nvSpPr>
          <p:cNvPr id="5" name="Rectangle 4"/>
          <p:cNvSpPr/>
          <p:nvPr/>
        </p:nvSpPr>
        <p:spPr>
          <a:xfrm>
            <a:off x="685801" y="303648"/>
            <a:ext cx="465993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Who is Naruto?</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73629641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a:glow rad="101600">
              <a:schemeClr val="accent4">
                <a:lumMod val="50000"/>
                <a:alpha val="40000"/>
              </a:schemeClr>
            </a:glow>
          </a:effectLst>
        </p:spPr>
        <p:txBody>
          <a:bodyPr>
            <a:normAutofit/>
          </a:bodyPr>
          <a:lstStyle/>
          <a:p>
            <a:r>
              <a:rPr lang="en-US" sz="3600" dirty="0" smtClean="0">
                <a:effectLst>
                  <a:glow rad="101600">
                    <a:srgbClr val="002060">
                      <a:alpha val="40000"/>
                    </a:srgbClr>
                  </a:glow>
                </a:effectLst>
              </a:rPr>
              <a:t>We are trying to manipulate some features of Naruto and our goal is to make a Naruto arcade game.</a:t>
            </a:r>
            <a:endParaRPr lang="en-US" sz="3600" dirty="0">
              <a:effectLst>
                <a:glow rad="101600">
                  <a:srgbClr val="002060">
                    <a:alpha val="40000"/>
                  </a:srgbClr>
                </a:glow>
              </a:effectLst>
            </a:endParaRPr>
          </a:p>
        </p:txBody>
      </p:sp>
      <p:sp>
        <p:nvSpPr>
          <p:cNvPr id="5" name="Rectangle 4"/>
          <p:cNvSpPr/>
          <p:nvPr/>
        </p:nvSpPr>
        <p:spPr>
          <a:xfrm>
            <a:off x="685801" y="303648"/>
            <a:ext cx="1008718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What are we trying to implement?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1168656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26979"/>
            <a:ext cx="10131425" cy="5392482"/>
          </a:xfrm>
        </p:spPr>
        <p:txBody>
          <a:bodyPr/>
          <a:lstStyle/>
          <a:p>
            <a:r>
              <a:rPr lang="en-US" sz="3200" dirty="0" smtClean="0">
                <a:effectLst>
                  <a:glow rad="139700">
                    <a:srgbClr val="002060">
                      <a:alpha val="40000"/>
                    </a:srgbClr>
                  </a:glow>
                </a:effectLst>
              </a:rPr>
              <a:t>Aims </a:t>
            </a:r>
          </a:p>
          <a:p>
            <a:pPr lvl="1"/>
            <a:r>
              <a:rPr lang="en-US" sz="2800" dirty="0">
                <a:effectLst>
                  <a:glow rad="139700">
                    <a:srgbClr val="002060">
                      <a:alpha val="40000"/>
                    </a:srgbClr>
                  </a:glow>
                </a:effectLst>
              </a:rPr>
              <a:t>Our aim is to make the best use of java GUI and make a 2D arcade game based on Naruto</a:t>
            </a:r>
            <a:r>
              <a:rPr lang="en-US" sz="2800" dirty="0" smtClean="0">
                <a:effectLst>
                  <a:glow rad="139700">
                    <a:srgbClr val="002060">
                      <a:alpha val="40000"/>
                    </a:srgbClr>
                  </a:glow>
                </a:effectLst>
              </a:rPr>
              <a:t>.</a:t>
            </a:r>
          </a:p>
          <a:p>
            <a:r>
              <a:rPr lang="en-US" sz="3200" dirty="0" smtClean="0">
                <a:effectLst>
                  <a:glow rad="139700">
                    <a:srgbClr val="002060">
                      <a:alpha val="40000"/>
                    </a:srgbClr>
                  </a:glow>
                </a:effectLst>
              </a:rPr>
              <a:t>Needs</a:t>
            </a:r>
          </a:p>
          <a:p>
            <a:pPr lvl="1"/>
            <a:r>
              <a:rPr lang="en-US" sz="2800" dirty="0" smtClean="0">
                <a:effectLst>
                  <a:glow rad="139700">
                    <a:srgbClr val="002060">
                      <a:alpha val="40000"/>
                    </a:srgbClr>
                  </a:glow>
                </a:effectLst>
              </a:rPr>
              <a:t>At present there are billions of developers who are developing various types of games for entertainment. We want to be a part of that.</a:t>
            </a:r>
          </a:p>
          <a:p>
            <a:pPr lvl="1"/>
            <a:r>
              <a:rPr lang="en-US" sz="2800" dirty="0" smtClean="0">
                <a:effectLst>
                  <a:glow rad="139700">
                    <a:srgbClr val="002060">
                      <a:alpha val="40000"/>
                    </a:srgbClr>
                  </a:glow>
                </a:effectLst>
              </a:rPr>
              <a:t>There are not enough quality Naruto games made with java nor android. We want to make a that wont just look good , but also will be fun to play.</a:t>
            </a:r>
          </a:p>
          <a:p>
            <a:endParaRPr lang="en-US" dirty="0" smtClean="0"/>
          </a:p>
        </p:txBody>
      </p:sp>
      <p:sp>
        <p:nvSpPr>
          <p:cNvPr id="5" name="Rectangle 4"/>
          <p:cNvSpPr/>
          <p:nvPr/>
        </p:nvSpPr>
        <p:spPr>
          <a:xfrm>
            <a:off x="685801" y="211316"/>
            <a:ext cx="5416869" cy="1015663"/>
          </a:xfrm>
          <a:prstGeom prst="rect">
            <a:avLst/>
          </a:prstGeom>
          <a:noFill/>
        </p:spPr>
        <p:txBody>
          <a:bodyPr wrap="none" lIns="91440" tIns="45720" rIns="91440" bIns="45720">
            <a:spAutoFit/>
          </a:bodyPr>
          <a:lstStyle/>
          <a:p>
            <a:pPr algn="ctr"/>
            <a:r>
              <a:rPr lang="en-US" sz="6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Aims And Needs</a:t>
            </a:r>
            <a:endPar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26499087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25"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6"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3">
                                            <p:txEl>
                                              <p:pRg st="0" end="0"/>
                                            </p:txEl>
                                          </p:spTgt>
                                        </p:tgtEl>
                                      </p:cBhvr>
                                    </p:animEffect>
                                  </p:childTnLst>
                                </p:cTn>
                              </p:par>
                            </p:childTnLst>
                          </p:cTn>
                        </p:par>
                        <p:par>
                          <p:cTn id="21" fill="hold">
                            <p:stCondLst>
                              <p:cond delay="2000"/>
                            </p:stCondLst>
                            <p:childTnLst>
                              <p:par>
                                <p:cTn id="22" presetID="25" presetClass="entr" presetSubtype="0"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7"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
                                            <p:txEl>
                                              <p:pRg st="1" end="1"/>
                                            </p:txEl>
                                          </p:spTgt>
                                        </p:tgtEl>
                                      </p:cBhvr>
                                    </p:animEffect>
                                  </p:childTnLst>
                                </p:cTn>
                              </p:par>
                            </p:childTnLst>
                          </p:cTn>
                        </p:par>
                        <p:par>
                          <p:cTn id="32" fill="hold">
                            <p:stCondLst>
                              <p:cond delay="3000"/>
                            </p:stCondLst>
                            <p:childTnLst>
                              <p:par>
                                <p:cTn id="33" presetID="25" presetClass="entr" presetSubtype="0" fill="hold" grpId="0" nodeType="after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8"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3">
                                            <p:txEl>
                                              <p:pRg st="2" end="2"/>
                                            </p:txEl>
                                          </p:spTgt>
                                        </p:tgtEl>
                                      </p:cBhvr>
                                    </p:animEffect>
                                  </p:childTnLst>
                                </p:cTn>
                              </p:par>
                            </p:childTnLst>
                          </p:cTn>
                        </p:par>
                        <p:par>
                          <p:cTn id="43" fill="hold">
                            <p:stCondLst>
                              <p:cond delay="4000"/>
                            </p:stCondLst>
                            <p:childTnLst>
                              <p:par>
                                <p:cTn id="44" presetID="25" presetClass="entr" presetSubtype="0" fill="hold" grpId="0" nodeType="after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 calcmode="lin" valueType="num">
                                      <p:cBhvr>
                                        <p:cTn id="46"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9"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3">
                                            <p:txEl>
                                              <p:pRg st="3" end="3"/>
                                            </p:txEl>
                                          </p:spTgt>
                                        </p:tgtEl>
                                      </p:cBhvr>
                                    </p:animEffect>
                                  </p:childTnLst>
                                </p:cTn>
                              </p:par>
                            </p:childTnLst>
                          </p:cTn>
                        </p:par>
                        <p:par>
                          <p:cTn id="54" fill="hold">
                            <p:stCondLst>
                              <p:cond delay="5000"/>
                            </p:stCondLst>
                            <p:childTnLst>
                              <p:par>
                                <p:cTn id="55" presetID="25" presetClass="entr" presetSubtype="0" fill="hold" grpId="0" nodeType="after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p:cTn id="57"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60"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26979"/>
            <a:ext cx="10131425" cy="5442178"/>
          </a:xfrm>
        </p:spPr>
        <p:txBody>
          <a:bodyPr>
            <a:noAutofit/>
          </a:bodyPr>
          <a:lstStyle/>
          <a:p>
            <a:r>
              <a:rPr lang="en-US" sz="2800" dirty="0" smtClean="0">
                <a:effectLst>
                  <a:glow rad="139700">
                    <a:srgbClr val="002060">
                      <a:alpha val="80000"/>
                    </a:srgbClr>
                  </a:glow>
                </a:effectLst>
              </a:rPr>
              <a:t>Jumping , Sprinting , Double Jumping</a:t>
            </a:r>
          </a:p>
          <a:p>
            <a:r>
              <a:rPr lang="en-US" sz="2800" dirty="0" smtClean="0">
                <a:effectLst>
                  <a:glow rad="139700">
                    <a:srgbClr val="002060">
                      <a:alpha val="80000"/>
                    </a:srgbClr>
                  </a:glow>
                </a:effectLst>
              </a:rPr>
              <a:t>Close Combat</a:t>
            </a:r>
          </a:p>
          <a:p>
            <a:r>
              <a:rPr lang="en-US" sz="2800" dirty="0" smtClean="0">
                <a:effectLst>
                  <a:glow rad="139700">
                    <a:srgbClr val="002060">
                      <a:alpha val="80000"/>
                    </a:srgbClr>
                  </a:glow>
                </a:effectLst>
              </a:rPr>
              <a:t>Ranged attacks</a:t>
            </a:r>
          </a:p>
          <a:p>
            <a:r>
              <a:rPr lang="en-US" sz="2800" dirty="0" smtClean="0">
                <a:effectLst>
                  <a:glow rad="139700">
                    <a:srgbClr val="002060">
                      <a:alpha val="80000"/>
                    </a:srgbClr>
                  </a:glow>
                </a:effectLst>
              </a:rPr>
              <a:t>Super attacks </a:t>
            </a:r>
          </a:p>
          <a:p>
            <a:r>
              <a:rPr lang="en-US" sz="2800" dirty="0" smtClean="0">
                <a:effectLst>
                  <a:glow rad="139700">
                    <a:srgbClr val="002060">
                      <a:alpha val="80000"/>
                    </a:srgbClr>
                  </a:glow>
                </a:effectLst>
              </a:rPr>
              <a:t>Combos</a:t>
            </a:r>
          </a:p>
          <a:p>
            <a:r>
              <a:rPr lang="en-US" sz="2800" dirty="0" smtClean="0">
                <a:effectLst>
                  <a:glow rad="139700">
                    <a:srgbClr val="002060">
                      <a:alpha val="80000"/>
                    </a:srgbClr>
                  </a:glow>
                </a:effectLst>
              </a:rPr>
              <a:t>Transformation</a:t>
            </a:r>
          </a:p>
          <a:p>
            <a:r>
              <a:rPr lang="en-US" sz="2800" dirty="0" smtClean="0">
                <a:effectLst>
                  <a:glow rad="139700">
                    <a:srgbClr val="002060">
                      <a:alpha val="80000"/>
                    </a:srgbClr>
                  </a:glow>
                </a:effectLst>
              </a:rPr>
              <a:t>Final Battle</a:t>
            </a:r>
            <a:endParaRPr lang="en-US" sz="2800" dirty="0">
              <a:effectLst>
                <a:glow rad="139700">
                  <a:srgbClr val="002060">
                    <a:alpha val="80000"/>
                  </a:srgbClr>
                </a:glow>
              </a:effectLst>
            </a:endParaRPr>
          </a:p>
        </p:txBody>
      </p:sp>
      <p:sp>
        <p:nvSpPr>
          <p:cNvPr id="5" name="Rectangle 4"/>
          <p:cNvSpPr/>
          <p:nvPr/>
        </p:nvSpPr>
        <p:spPr>
          <a:xfrm>
            <a:off x="685801" y="303648"/>
            <a:ext cx="2649829"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Features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707415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336309"/>
            <a:ext cx="10131425" cy="4454891"/>
          </a:xfrm>
        </p:spPr>
        <p:txBody>
          <a:bodyPr>
            <a:normAutofit/>
          </a:bodyPr>
          <a:lstStyle/>
          <a:p>
            <a:r>
              <a:rPr lang="en-US" sz="3200" dirty="0" smtClean="0">
                <a:solidFill>
                  <a:schemeClr val="bg1">
                    <a:lumMod val="95000"/>
                    <a:lumOff val="5000"/>
                  </a:schemeClr>
                </a:solidFill>
                <a:effectLst>
                  <a:glow rad="139700">
                    <a:schemeClr val="accent5">
                      <a:satMod val="175000"/>
                      <a:alpha val="84000"/>
                    </a:schemeClr>
                  </a:glow>
                </a:effectLst>
              </a:rPr>
              <a:t>Jumping over obstacles</a:t>
            </a:r>
          </a:p>
          <a:p>
            <a:r>
              <a:rPr lang="en-US" sz="3200" dirty="0" smtClean="0">
                <a:solidFill>
                  <a:schemeClr val="bg1">
                    <a:lumMod val="95000"/>
                    <a:lumOff val="5000"/>
                  </a:schemeClr>
                </a:solidFill>
                <a:effectLst>
                  <a:glow rad="139700">
                    <a:schemeClr val="accent5">
                      <a:satMod val="175000"/>
                      <a:alpha val="84000"/>
                    </a:schemeClr>
                  </a:glow>
                </a:effectLst>
              </a:rPr>
              <a:t>Jumping over enemies</a:t>
            </a:r>
          </a:p>
          <a:p>
            <a:r>
              <a:rPr lang="en-US" sz="3200" dirty="0" smtClean="0">
                <a:solidFill>
                  <a:schemeClr val="bg1">
                    <a:lumMod val="95000"/>
                    <a:lumOff val="5000"/>
                  </a:schemeClr>
                </a:solidFill>
                <a:effectLst>
                  <a:glow rad="139700">
                    <a:schemeClr val="accent5">
                      <a:satMod val="175000"/>
                      <a:alpha val="84000"/>
                    </a:schemeClr>
                  </a:glow>
                </a:effectLst>
              </a:rPr>
              <a:t>Double jumping</a:t>
            </a:r>
            <a:endParaRPr lang="en-US" sz="3200" dirty="0">
              <a:solidFill>
                <a:schemeClr val="bg1">
                  <a:lumMod val="95000"/>
                  <a:lumOff val="5000"/>
                </a:schemeClr>
              </a:solidFill>
              <a:effectLst>
                <a:glow rad="139700">
                  <a:schemeClr val="accent5">
                    <a:satMod val="175000"/>
                    <a:alpha val="84000"/>
                  </a:schemeClr>
                </a:glow>
              </a:effectLst>
            </a:endParaRPr>
          </a:p>
        </p:txBody>
      </p:sp>
      <p:sp>
        <p:nvSpPr>
          <p:cNvPr id="5" name="Rectangle 4"/>
          <p:cNvSpPr/>
          <p:nvPr/>
        </p:nvSpPr>
        <p:spPr>
          <a:xfrm>
            <a:off x="685801" y="228313"/>
            <a:ext cx="3124573" cy="1107996"/>
          </a:xfrm>
          <a:prstGeom prst="rect">
            <a:avLst/>
          </a:prstGeom>
          <a:noFill/>
          <a:effectLst>
            <a:glow rad="101600">
              <a:schemeClr val="accent5">
                <a:satMod val="175000"/>
                <a:alpha val="40000"/>
              </a:schemeClr>
            </a:glow>
          </a:effectLst>
        </p:spPr>
        <p:txBody>
          <a:bodyPr wrap="none" lIns="91440" tIns="45720" rIns="91440" bIns="45720">
            <a:spAutoFit/>
          </a:bodyPr>
          <a:lstStyle/>
          <a:p>
            <a:pPr algn="ctr"/>
            <a:r>
              <a:rPr lang="en-US" sz="6600" b="1" cap="none" spc="0" dirty="0" smtClean="0">
                <a:ln w="9525">
                  <a:solidFill>
                    <a:schemeClr val="bg1"/>
                  </a:solidFill>
                  <a:prstDash val="solid"/>
                </a:ln>
                <a:solidFill>
                  <a:schemeClr val="bg1">
                    <a:lumMod val="95000"/>
                    <a:lumOff val="5000"/>
                  </a:schemeClr>
                </a:solidFill>
                <a:effectLst>
                  <a:outerShdw blurRad="12700" dist="38100" dir="2700000" algn="tl" rotWithShape="0">
                    <a:schemeClr val="accent5">
                      <a:lumMod val="60000"/>
                      <a:lumOff val="40000"/>
                    </a:schemeClr>
                  </a:outerShdw>
                </a:effectLst>
              </a:rPr>
              <a:t>Jumping</a:t>
            </a:r>
            <a:endParaRPr lang="en-US" sz="6600" b="1" cap="none" spc="0" dirty="0">
              <a:ln w="9525">
                <a:solidFill>
                  <a:schemeClr val="bg1"/>
                </a:solidFill>
                <a:prstDash val="solid"/>
              </a:ln>
              <a:solidFill>
                <a:schemeClr val="bg1">
                  <a:lumMod val="95000"/>
                  <a:lumOff val="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6102625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childTnLst>
                          </p:cTn>
                        </p:par>
                        <p:par>
                          <p:cTn id="25" fill="hold">
                            <p:stCondLst>
                              <p:cond delay="2500"/>
                            </p:stCondLst>
                            <p:childTnLst>
                              <p:par>
                                <p:cTn id="26" presetID="26" presetClass="entr" presetSubtype="0"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80">
                                          <p:stCondLst>
                                            <p:cond delay="0"/>
                                          </p:stCondLst>
                                        </p:cTn>
                                        <p:tgtEl>
                                          <p:spTgt spid="3">
                                            <p:txEl>
                                              <p:pRg st="1" end="1"/>
                                            </p:txEl>
                                          </p:spTgt>
                                        </p:tgtEl>
                                      </p:cBhvr>
                                    </p:animEffect>
                                    <p:anim calcmode="lin" valueType="num">
                                      <p:cBhvr>
                                        <p:cTn id="2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1" end="1"/>
                                            </p:txEl>
                                          </p:spTgt>
                                        </p:tgtEl>
                                      </p:cBhvr>
                                      <p:to x="100000" y="60000"/>
                                    </p:animScale>
                                    <p:animScale>
                                      <p:cBhvr>
                                        <p:cTn id="35" dur="166" decel="50000">
                                          <p:stCondLst>
                                            <p:cond delay="676"/>
                                          </p:stCondLst>
                                        </p:cTn>
                                        <p:tgtEl>
                                          <p:spTgt spid="3">
                                            <p:txEl>
                                              <p:pRg st="1" end="1"/>
                                            </p:txEl>
                                          </p:spTgt>
                                        </p:tgtEl>
                                      </p:cBhvr>
                                      <p:to x="100000" y="100000"/>
                                    </p:animScale>
                                    <p:animScale>
                                      <p:cBhvr>
                                        <p:cTn id="36" dur="26">
                                          <p:stCondLst>
                                            <p:cond delay="1312"/>
                                          </p:stCondLst>
                                        </p:cTn>
                                        <p:tgtEl>
                                          <p:spTgt spid="3">
                                            <p:txEl>
                                              <p:pRg st="1" end="1"/>
                                            </p:txEl>
                                          </p:spTgt>
                                        </p:tgtEl>
                                      </p:cBhvr>
                                      <p:to x="100000" y="80000"/>
                                    </p:animScale>
                                    <p:animScale>
                                      <p:cBhvr>
                                        <p:cTn id="37" dur="166" decel="50000">
                                          <p:stCondLst>
                                            <p:cond delay="1338"/>
                                          </p:stCondLst>
                                        </p:cTn>
                                        <p:tgtEl>
                                          <p:spTgt spid="3">
                                            <p:txEl>
                                              <p:pRg st="1" end="1"/>
                                            </p:txEl>
                                          </p:spTgt>
                                        </p:tgtEl>
                                      </p:cBhvr>
                                      <p:to x="100000" y="100000"/>
                                    </p:animScale>
                                    <p:animScale>
                                      <p:cBhvr>
                                        <p:cTn id="38" dur="26">
                                          <p:stCondLst>
                                            <p:cond delay="1642"/>
                                          </p:stCondLst>
                                        </p:cTn>
                                        <p:tgtEl>
                                          <p:spTgt spid="3">
                                            <p:txEl>
                                              <p:pRg st="1" end="1"/>
                                            </p:txEl>
                                          </p:spTgt>
                                        </p:tgtEl>
                                      </p:cBhvr>
                                      <p:to x="100000" y="90000"/>
                                    </p:animScale>
                                    <p:animScale>
                                      <p:cBhvr>
                                        <p:cTn id="39" dur="166" decel="50000">
                                          <p:stCondLst>
                                            <p:cond delay="1668"/>
                                          </p:stCondLst>
                                        </p:cTn>
                                        <p:tgtEl>
                                          <p:spTgt spid="3">
                                            <p:txEl>
                                              <p:pRg st="1" end="1"/>
                                            </p:txEl>
                                          </p:spTgt>
                                        </p:tgtEl>
                                      </p:cBhvr>
                                      <p:to x="100000" y="100000"/>
                                    </p:animScale>
                                    <p:animScale>
                                      <p:cBhvr>
                                        <p:cTn id="40" dur="26">
                                          <p:stCondLst>
                                            <p:cond delay="1808"/>
                                          </p:stCondLst>
                                        </p:cTn>
                                        <p:tgtEl>
                                          <p:spTgt spid="3">
                                            <p:txEl>
                                              <p:pRg st="1" end="1"/>
                                            </p:txEl>
                                          </p:spTgt>
                                        </p:tgtEl>
                                      </p:cBhvr>
                                      <p:to x="100000" y="95000"/>
                                    </p:animScale>
                                    <p:animScale>
                                      <p:cBhvr>
                                        <p:cTn id="41" dur="166" decel="50000">
                                          <p:stCondLst>
                                            <p:cond delay="1834"/>
                                          </p:stCondLst>
                                        </p:cTn>
                                        <p:tgtEl>
                                          <p:spTgt spid="3">
                                            <p:txEl>
                                              <p:pRg st="1" end="1"/>
                                            </p:txEl>
                                          </p:spTgt>
                                        </p:tgtEl>
                                      </p:cBhvr>
                                      <p:to x="100000" y="100000"/>
                                    </p:animScale>
                                  </p:childTnLst>
                                </p:cTn>
                              </p:par>
                            </p:childTnLst>
                          </p:cTn>
                        </p:par>
                        <p:par>
                          <p:cTn id="42" fill="hold">
                            <p:stCondLst>
                              <p:cond delay="4500"/>
                            </p:stCondLst>
                            <p:childTnLst>
                              <p:par>
                                <p:cTn id="43" presetID="26" presetClass="entr" presetSubtype="0" fill="hold" grpId="0" nodeType="after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down)">
                                      <p:cBhvr>
                                        <p:cTn id="45" dur="580">
                                          <p:stCondLst>
                                            <p:cond delay="0"/>
                                          </p:stCondLst>
                                        </p:cTn>
                                        <p:tgtEl>
                                          <p:spTgt spid="3">
                                            <p:txEl>
                                              <p:pRg st="2" end="2"/>
                                            </p:txEl>
                                          </p:spTgt>
                                        </p:tgtEl>
                                      </p:cBhvr>
                                    </p:animEffect>
                                    <p:anim calcmode="lin" valueType="num">
                                      <p:cBhvr>
                                        <p:cTn id="4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2" end="2"/>
                                            </p:txEl>
                                          </p:spTgt>
                                        </p:tgtEl>
                                      </p:cBhvr>
                                      <p:to x="100000" y="60000"/>
                                    </p:animScale>
                                    <p:animScale>
                                      <p:cBhvr>
                                        <p:cTn id="52" dur="166" decel="50000">
                                          <p:stCondLst>
                                            <p:cond delay="676"/>
                                          </p:stCondLst>
                                        </p:cTn>
                                        <p:tgtEl>
                                          <p:spTgt spid="3">
                                            <p:txEl>
                                              <p:pRg st="2" end="2"/>
                                            </p:txEl>
                                          </p:spTgt>
                                        </p:tgtEl>
                                      </p:cBhvr>
                                      <p:to x="100000" y="100000"/>
                                    </p:animScale>
                                    <p:animScale>
                                      <p:cBhvr>
                                        <p:cTn id="53" dur="26">
                                          <p:stCondLst>
                                            <p:cond delay="1312"/>
                                          </p:stCondLst>
                                        </p:cTn>
                                        <p:tgtEl>
                                          <p:spTgt spid="3">
                                            <p:txEl>
                                              <p:pRg st="2" end="2"/>
                                            </p:txEl>
                                          </p:spTgt>
                                        </p:tgtEl>
                                      </p:cBhvr>
                                      <p:to x="100000" y="80000"/>
                                    </p:animScale>
                                    <p:animScale>
                                      <p:cBhvr>
                                        <p:cTn id="54" dur="166" decel="50000">
                                          <p:stCondLst>
                                            <p:cond delay="1338"/>
                                          </p:stCondLst>
                                        </p:cTn>
                                        <p:tgtEl>
                                          <p:spTgt spid="3">
                                            <p:txEl>
                                              <p:pRg st="2" end="2"/>
                                            </p:txEl>
                                          </p:spTgt>
                                        </p:tgtEl>
                                      </p:cBhvr>
                                      <p:to x="100000" y="100000"/>
                                    </p:animScale>
                                    <p:animScale>
                                      <p:cBhvr>
                                        <p:cTn id="55" dur="26">
                                          <p:stCondLst>
                                            <p:cond delay="1642"/>
                                          </p:stCondLst>
                                        </p:cTn>
                                        <p:tgtEl>
                                          <p:spTgt spid="3">
                                            <p:txEl>
                                              <p:pRg st="2" end="2"/>
                                            </p:txEl>
                                          </p:spTgt>
                                        </p:tgtEl>
                                      </p:cBhvr>
                                      <p:to x="100000" y="90000"/>
                                    </p:animScale>
                                    <p:animScale>
                                      <p:cBhvr>
                                        <p:cTn id="56" dur="166" decel="50000">
                                          <p:stCondLst>
                                            <p:cond delay="1668"/>
                                          </p:stCondLst>
                                        </p:cTn>
                                        <p:tgtEl>
                                          <p:spTgt spid="3">
                                            <p:txEl>
                                              <p:pRg st="2" end="2"/>
                                            </p:txEl>
                                          </p:spTgt>
                                        </p:tgtEl>
                                      </p:cBhvr>
                                      <p:to x="100000" y="100000"/>
                                    </p:animScale>
                                    <p:animScale>
                                      <p:cBhvr>
                                        <p:cTn id="57" dur="26">
                                          <p:stCondLst>
                                            <p:cond delay="1808"/>
                                          </p:stCondLst>
                                        </p:cTn>
                                        <p:tgtEl>
                                          <p:spTgt spid="3">
                                            <p:txEl>
                                              <p:pRg st="2" end="2"/>
                                            </p:txEl>
                                          </p:spTgt>
                                        </p:tgtEl>
                                      </p:cBhvr>
                                      <p:to x="100000" y="95000"/>
                                    </p:animScale>
                                    <p:animScale>
                                      <p:cBhvr>
                                        <p:cTn id="58"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effectLst>
                  <a:glow rad="139700">
                    <a:schemeClr val="accent5">
                      <a:satMod val="175000"/>
                      <a:alpha val="40000"/>
                    </a:schemeClr>
                  </a:glow>
                </a:effectLst>
              </a:rPr>
              <a:t>Hand to hand fights</a:t>
            </a:r>
          </a:p>
          <a:p>
            <a:r>
              <a:rPr lang="en-US" sz="2800" dirty="0" smtClean="0">
                <a:effectLst>
                  <a:glow rad="139700">
                    <a:schemeClr val="accent5">
                      <a:satMod val="175000"/>
                      <a:alpha val="40000"/>
                    </a:schemeClr>
                  </a:glow>
                </a:effectLst>
              </a:rPr>
              <a:t>Ranged attacks </a:t>
            </a:r>
          </a:p>
          <a:p>
            <a:r>
              <a:rPr lang="en-US" sz="2800" dirty="0" smtClean="0">
                <a:effectLst>
                  <a:glow rad="139700">
                    <a:schemeClr val="accent5">
                      <a:satMod val="175000"/>
                      <a:alpha val="40000"/>
                    </a:schemeClr>
                  </a:glow>
                </a:effectLst>
              </a:rPr>
              <a:t>Combo attacks</a:t>
            </a:r>
          </a:p>
          <a:p>
            <a:r>
              <a:rPr lang="en-US" sz="2800" dirty="0" smtClean="0">
                <a:effectLst>
                  <a:glow rad="139700">
                    <a:schemeClr val="accent5">
                      <a:satMod val="175000"/>
                      <a:alpha val="40000"/>
                    </a:schemeClr>
                  </a:glow>
                </a:effectLst>
              </a:rPr>
              <a:t>Ultimate attack</a:t>
            </a:r>
          </a:p>
          <a:p>
            <a:r>
              <a:rPr lang="en-US" sz="2800" dirty="0" smtClean="0">
                <a:effectLst>
                  <a:glow rad="139700">
                    <a:schemeClr val="accent5">
                      <a:satMod val="175000"/>
                      <a:alpha val="40000"/>
                    </a:schemeClr>
                  </a:glow>
                </a:effectLst>
              </a:rPr>
              <a:t>Transformation to nine tails form</a:t>
            </a:r>
            <a:endParaRPr lang="en-US" sz="2800" dirty="0">
              <a:effectLst>
                <a:glow rad="139700">
                  <a:schemeClr val="accent5">
                    <a:satMod val="175000"/>
                    <a:alpha val="40000"/>
                  </a:schemeClr>
                </a:glow>
              </a:effectLst>
            </a:endParaRPr>
          </a:p>
        </p:txBody>
      </p:sp>
      <p:sp>
        <p:nvSpPr>
          <p:cNvPr id="5" name="Rectangle 4"/>
          <p:cNvSpPr/>
          <p:nvPr/>
        </p:nvSpPr>
        <p:spPr>
          <a:xfrm>
            <a:off x="685801" y="552126"/>
            <a:ext cx="3184911" cy="1200329"/>
          </a:xfrm>
          <a:prstGeom prst="rect">
            <a:avLst/>
          </a:prstGeom>
          <a:noFill/>
        </p:spPr>
        <p:txBody>
          <a:bodyPr wrap="none" lIns="91440" tIns="45720" rIns="91440" bIns="45720">
            <a:spAutoFit/>
          </a:bodyPr>
          <a:lstStyle/>
          <a:p>
            <a:pPr algn="ctr"/>
            <a:r>
              <a:rPr lang="en-US" sz="7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Combat</a:t>
            </a:r>
            <a:endParaRPr 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295524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solidFill>
                  <a:schemeClr val="bg2">
                    <a:lumMod val="40000"/>
                    <a:lumOff val="60000"/>
                  </a:schemeClr>
                </a:solidFill>
                <a:effectLst>
                  <a:glow rad="139700">
                    <a:schemeClr val="bg2">
                      <a:lumMod val="75000"/>
                      <a:alpha val="52000"/>
                    </a:schemeClr>
                  </a:glow>
                </a:effectLst>
              </a:rPr>
              <a:t>The final battle will be a battle between Naruto and </a:t>
            </a:r>
            <a:r>
              <a:rPr lang="en-US" sz="3600" dirty="0" err="1" smtClean="0">
                <a:solidFill>
                  <a:schemeClr val="bg2">
                    <a:lumMod val="40000"/>
                    <a:lumOff val="60000"/>
                  </a:schemeClr>
                </a:solidFill>
                <a:effectLst>
                  <a:glow rad="139700">
                    <a:schemeClr val="bg2">
                      <a:lumMod val="75000"/>
                      <a:alpha val="52000"/>
                    </a:schemeClr>
                  </a:glow>
                </a:effectLst>
              </a:rPr>
              <a:t>Orochimaru</a:t>
            </a:r>
            <a:r>
              <a:rPr lang="en-US" sz="3600" dirty="0" smtClean="0">
                <a:solidFill>
                  <a:schemeClr val="bg2">
                    <a:lumMod val="40000"/>
                    <a:lumOff val="60000"/>
                  </a:schemeClr>
                </a:solidFill>
                <a:effectLst>
                  <a:glow rad="139700">
                    <a:schemeClr val="bg2">
                      <a:lumMod val="75000"/>
                      <a:alpha val="52000"/>
                    </a:schemeClr>
                  </a:glow>
                </a:effectLst>
              </a:rPr>
              <a:t> </a:t>
            </a:r>
            <a:r>
              <a:rPr lang="en-US" sz="3600" dirty="0" smtClean="0">
                <a:solidFill>
                  <a:schemeClr val="bg2">
                    <a:lumMod val="40000"/>
                    <a:lumOff val="60000"/>
                  </a:schemeClr>
                </a:solidFill>
                <a:effectLst>
                  <a:glow rad="139700">
                    <a:schemeClr val="bg2">
                      <a:lumMod val="75000"/>
                      <a:alpha val="52000"/>
                    </a:schemeClr>
                  </a:glow>
                </a:effectLst>
              </a:rPr>
              <a:t>, defeating the boss will end the game.</a:t>
            </a:r>
            <a:endParaRPr lang="en-US" sz="3600" dirty="0">
              <a:solidFill>
                <a:schemeClr val="bg2">
                  <a:lumMod val="40000"/>
                  <a:lumOff val="60000"/>
                </a:schemeClr>
              </a:solidFill>
              <a:effectLst>
                <a:glow rad="139700">
                  <a:schemeClr val="bg2">
                    <a:lumMod val="75000"/>
                    <a:alpha val="52000"/>
                  </a:schemeClr>
                </a:glow>
              </a:effectLst>
            </a:endParaRPr>
          </a:p>
        </p:txBody>
      </p:sp>
      <p:sp>
        <p:nvSpPr>
          <p:cNvPr id="5" name="Rectangle 4"/>
          <p:cNvSpPr/>
          <p:nvPr/>
        </p:nvSpPr>
        <p:spPr>
          <a:xfrm>
            <a:off x="685801" y="303648"/>
            <a:ext cx="2475358" cy="1200329"/>
          </a:xfrm>
          <a:prstGeom prst="rect">
            <a:avLst/>
          </a:prstGeom>
          <a:noFill/>
        </p:spPr>
        <p:txBody>
          <a:bodyPr wrap="none" lIns="91440" tIns="45720" rIns="91440" bIns="45720">
            <a:spAutoFit/>
          </a:bodyPr>
          <a:lstStyle/>
          <a:p>
            <a:pPr algn="ctr"/>
            <a:r>
              <a:rPr lang="en-US" sz="7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Finale</a:t>
            </a:r>
            <a:endParaRPr lang="en-US" sz="7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85290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Scale>
                                      <p:cBhvr>
                                        <p:cTn id="13"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xEl>
                                              <p:pRg st="0" end="0"/>
                                            </p:txEl>
                                          </p:spTgt>
                                        </p:tgtEl>
                                        <p:attrNameLst>
                                          <p:attrName>ppt_x</p:attrName>
                                          <p:attrName>ppt_y</p:attrName>
                                        </p:attrNameLst>
                                      </p:cBhvr>
                                    </p:animMotion>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430</TotalTime>
  <Words>456</Words>
  <Application>Microsoft Office PowerPoint</Application>
  <PresentationFormat>Widescreen</PresentationFormat>
  <Paragraphs>84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Aparajita</vt:lpstr>
      <vt:lpstr>Arial</vt:lpstr>
      <vt:lpstr>Calibri</vt:lpstr>
      <vt:lpstr>Calibri Light</vt:lpstr>
      <vt:lpstr>Century Gothic</vt:lpstr>
      <vt:lpstr>Wingdings 2</vt:lpstr>
      <vt:lpstr>Celestial</vt:lpstr>
      <vt:lpstr>Naruto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Naruto</dc:title>
  <dc:creator>Samin Shahriar Tokey</dc:creator>
  <cp:lastModifiedBy>Samin Shahriar Tokey</cp:lastModifiedBy>
  <cp:revision>29</cp:revision>
  <dcterms:created xsi:type="dcterms:W3CDTF">2015-12-21T16:36:21Z</dcterms:created>
  <dcterms:modified xsi:type="dcterms:W3CDTF">2015-12-22T12:23:05Z</dcterms:modified>
</cp:coreProperties>
</file>